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4" r:id="rId9"/>
    <p:sldId id="267" r:id="rId10"/>
    <p:sldId id="265" r:id="rId11"/>
    <p:sldId id="266" r:id="rId12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Proxima Nova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9C3"/>
    <a:srgbClr val="8DABDE"/>
    <a:srgbClr val="FF69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26" autoAdjust="0"/>
  </p:normalViewPr>
  <p:slideViewPr>
    <p:cSldViewPr snapToGrid="0">
      <p:cViewPr varScale="1">
        <p:scale>
          <a:sx n="135" d="100"/>
          <a:sy n="135" d="100"/>
        </p:scale>
        <p:origin x="92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8899-455F-8C26-0FA1E4B7FC22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8899-455F-8C26-0FA1E4B7FC22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5"/>
                </a:fgClr>
                <a:bgClr>
                  <a:schemeClr val="accent5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5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8899-455F-8C26-0FA1E4B7FC22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1">
                    <a:lumMod val="60000"/>
                  </a:schemeClr>
                </a:fgClr>
                <a:bgClr>
                  <a:schemeClr val="accent1">
                    <a:lumMod val="60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>
                    <a:lumMod val="60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8899-455F-8C26-0FA1E4B7FC22}"/>
              </c:ext>
            </c:extLst>
          </c:dPt>
          <c:dPt>
            <c:idx val="4"/>
            <c:bubble3D val="0"/>
            <c:spPr>
              <a:pattFill prst="ltUpDiag">
                <a:fgClr>
                  <a:schemeClr val="accent3">
                    <a:lumMod val="60000"/>
                  </a:schemeClr>
                </a:fgClr>
                <a:bgClr>
                  <a:schemeClr val="accent3">
                    <a:lumMod val="60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>
                    <a:lumMod val="60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9-8899-455F-8C26-0FA1E4B7FC2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3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8899-455F-8C26-0FA1E4B7FC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Brainstorm</c:v>
                </c:pt>
                <c:pt idx="1">
                  <c:v>Initial Sketch</c:v>
                </c:pt>
                <c:pt idx="2">
                  <c:v>Presentation</c:v>
                </c:pt>
                <c:pt idx="3">
                  <c:v>Practice</c:v>
                </c:pt>
                <c:pt idx="4">
                  <c:v>Final Prototype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1</c:v>
                </c:pt>
                <c:pt idx="2">
                  <c:v>5</c:v>
                </c:pt>
                <c:pt idx="3">
                  <c:v>1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78-43DD-9865-0AEC89926C7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E7D05B-37AD-4F35-B104-D3EBC7BD3F16}" type="doc">
      <dgm:prSet loTypeId="urn:microsoft.com/office/officeart/2005/8/layout/orgChart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294EA2-20E6-4A6B-A7E5-53274ED1DD9F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Student Goals</a:t>
          </a:r>
        </a:p>
      </dgm:t>
    </dgm:pt>
    <dgm:pt modelId="{8E6AA60A-A7A4-4E00-A096-F504A2816F4D}" type="parTrans" cxnId="{7F06F562-EF1A-4BC0-9EE4-511C0AC02533}">
      <dgm:prSet/>
      <dgm:spPr/>
      <dgm:t>
        <a:bodyPr/>
        <a:lstStyle/>
        <a:p>
          <a:endParaRPr lang="en-US"/>
        </a:p>
      </dgm:t>
    </dgm:pt>
    <dgm:pt modelId="{403FF253-E18F-4811-9E54-257E7E99AC58}" type="sibTrans" cxnId="{7F06F562-EF1A-4BC0-9EE4-511C0AC02533}">
      <dgm:prSet/>
      <dgm:spPr/>
      <dgm:t>
        <a:bodyPr/>
        <a:lstStyle/>
        <a:p>
          <a:endParaRPr lang="en-US"/>
        </a:p>
      </dgm:t>
    </dgm:pt>
    <dgm:pt modelId="{2745D500-6358-4EA5-805C-FD94F18D6032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Obtain a job role.</a:t>
          </a:r>
        </a:p>
      </dgm:t>
    </dgm:pt>
    <dgm:pt modelId="{9741FF3D-84E6-4EB6-9C31-69645FA2F624}" type="parTrans" cxnId="{F6612A39-934F-4FDF-8855-F91F19575BAF}">
      <dgm:prSet/>
      <dgm:spPr/>
      <dgm:t>
        <a:bodyPr/>
        <a:lstStyle/>
        <a:p>
          <a:endParaRPr lang="en-US"/>
        </a:p>
      </dgm:t>
    </dgm:pt>
    <dgm:pt modelId="{816033AD-9214-43EE-8962-6FE6EA2A7E70}" type="sibTrans" cxnId="{F6612A39-934F-4FDF-8855-F91F19575BAF}">
      <dgm:prSet/>
      <dgm:spPr/>
      <dgm:t>
        <a:bodyPr/>
        <a:lstStyle/>
        <a:p>
          <a:endParaRPr lang="en-US"/>
        </a:p>
      </dgm:t>
    </dgm:pt>
    <dgm:pt modelId="{AE98A33A-B87E-4E09-9F34-1ABBEB9B4B17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Searching for community.</a:t>
          </a:r>
        </a:p>
      </dgm:t>
    </dgm:pt>
    <dgm:pt modelId="{D1F36AB4-1232-44E5-B754-C8C09D9D398E}" type="parTrans" cxnId="{11FD3469-FFE8-4979-8E4B-62DCF1122082}">
      <dgm:prSet/>
      <dgm:spPr/>
      <dgm:t>
        <a:bodyPr/>
        <a:lstStyle/>
        <a:p>
          <a:endParaRPr lang="en-US"/>
        </a:p>
      </dgm:t>
    </dgm:pt>
    <dgm:pt modelId="{49BB09FB-FD2A-4D70-B4D6-424678238BA3}" type="sibTrans" cxnId="{11FD3469-FFE8-4979-8E4B-62DCF1122082}">
      <dgm:prSet/>
      <dgm:spPr/>
      <dgm:t>
        <a:bodyPr/>
        <a:lstStyle/>
        <a:p>
          <a:endParaRPr lang="en-US"/>
        </a:p>
      </dgm:t>
    </dgm:pt>
    <dgm:pt modelId="{27243867-5903-4D5E-A35C-BA1F26C68998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What skills are good for workforce?</a:t>
          </a:r>
        </a:p>
      </dgm:t>
    </dgm:pt>
    <dgm:pt modelId="{8575444A-F987-45A4-BB73-EE23E55853F6}" type="sibTrans" cxnId="{5F85330D-75CA-487A-911B-3F92B8B8251D}">
      <dgm:prSet/>
      <dgm:spPr/>
      <dgm:t>
        <a:bodyPr/>
        <a:lstStyle/>
        <a:p>
          <a:endParaRPr lang="en-US"/>
        </a:p>
      </dgm:t>
    </dgm:pt>
    <dgm:pt modelId="{05B35DD5-F763-4273-858A-431FD79A2316}" type="parTrans" cxnId="{5F85330D-75CA-487A-911B-3F92B8B8251D}">
      <dgm:prSet/>
      <dgm:spPr/>
      <dgm:t>
        <a:bodyPr/>
        <a:lstStyle/>
        <a:p>
          <a:endParaRPr lang="en-US"/>
        </a:p>
      </dgm:t>
    </dgm:pt>
    <dgm:pt modelId="{5D717B60-2960-44E5-A551-E2FC1514EC80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Complete major.</a:t>
          </a:r>
        </a:p>
      </dgm:t>
    </dgm:pt>
    <dgm:pt modelId="{14929372-5CB6-474F-AFF6-201E44B001F2}" type="sibTrans" cxnId="{82D471D9-6953-4E13-B3A4-56AC5EA2FCF7}">
      <dgm:prSet/>
      <dgm:spPr/>
      <dgm:t>
        <a:bodyPr/>
        <a:lstStyle/>
        <a:p>
          <a:endParaRPr lang="en-US"/>
        </a:p>
      </dgm:t>
    </dgm:pt>
    <dgm:pt modelId="{7EDA0773-A4EF-4D78-9020-73DFDCB73C22}" type="parTrans" cxnId="{82D471D9-6953-4E13-B3A4-56AC5EA2FCF7}">
      <dgm:prSet/>
      <dgm:spPr>
        <a:solidFill>
          <a:srgbClr val="8DABDE"/>
        </a:solidFill>
        <a:ln>
          <a:solidFill>
            <a:srgbClr val="3369C3"/>
          </a:solidFill>
        </a:ln>
      </dgm:spPr>
      <dgm:t>
        <a:bodyPr/>
        <a:lstStyle/>
        <a:p>
          <a:endParaRPr lang="en-US"/>
        </a:p>
      </dgm:t>
    </dgm:pt>
    <dgm:pt modelId="{F6263E91-96B2-4E49-890E-0395B742BFFB}">
      <dgm:prSet/>
      <dgm:spPr/>
      <dgm:t>
        <a:bodyPr/>
        <a:lstStyle/>
        <a:p>
          <a:r>
            <a:rPr lang="en-US" dirty="0"/>
            <a:t>What type of job roles can I apply for my major?</a:t>
          </a:r>
        </a:p>
      </dgm:t>
    </dgm:pt>
    <dgm:pt modelId="{A6769378-1383-424B-B6C2-42309B58D6A5}" type="parTrans" cxnId="{FC471DE1-DC93-4811-85C7-7170A6E878BA}">
      <dgm:prSet/>
      <dgm:spPr/>
      <dgm:t>
        <a:bodyPr/>
        <a:lstStyle/>
        <a:p>
          <a:endParaRPr lang="en-US"/>
        </a:p>
      </dgm:t>
    </dgm:pt>
    <dgm:pt modelId="{30F1F349-4A35-481C-916F-96CD342860AD}" type="sibTrans" cxnId="{FC471DE1-DC93-4811-85C7-7170A6E878BA}">
      <dgm:prSet/>
      <dgm:spPr/>
      <dgm:t>
        <a:bodyPr/>
        <a:lstStyle/>
        <a:p>
          <a:endParaRPr lang="en-US"/>
        </a:p>
      </dgm:t>
    </dgm:pt>
    <dgm:pt modelId="{E67058F6-4081-41EA-AE22-843C3DC8A6E0}">
      <dgm:prSet/>
      <dgm:spPr>
        <a:solidFill>
          <a:srgbClr val="92D050"/>
        </a:solidFill>
      </dgm:spPr>
      <dgm:t>
        <a:bodyPr/>
        <a:lstStyle/>
        <a:p>
          <a:r>
            <a:rPr lang="en-US" dirty="0"/>
            <a:t>What stuff should I be doing to be prepared for such role?</a:t>
          </a:r>
        </a:p>
      </dgm:t>
    </dgm:pt>
    <dgm:pt modelId="{E13DDA3D-E476-45ED-BEFE-AEEF88DCEC6B}" type="parTrans" cxnId="{756B51B8-2BD6-4487-B76B-A1D48C402811}">
      <dgm:prSet/>
      <dgm:spPr/>
      <dgm:t>
        <a:bodyPr/>
        <a:lstStyle/>
        <a:p>
          <a:endParaRPr lang="en-US"/>
        </a:p>
      </dgm:t>
    </dgm:pt>
    <dgm:pt modelId="{AB805970-E62E-4544-BF85-FB14E6AF2760}" type="sibTrans" cxnId="{756B51B8-2BD6-4487-B76B-A1D48C402811}">
      <dgm:prSet/>
      <dgm:spPr/>
      <dgm:t>
        <a:bodyPr/>
        <a:lstStyle/>
        <a:p>
          <a:endParaRPr lang="en-US"/>
        </a:p>
      </dgm:t>
    </dgm:pt>
    <dgm:pt modelId="{C8EABD34-A887-4EEF-BC98-CBD7C0493E05}">
      <dgm:prSet/>
      <dgm:spPr/>
      <dgm:t>
        <a:bodyPr/>
        <a:lstStyle/>
        <a:p>
          <a:r>
            <a:rPr lang="en-US" dirty="0"/>
            <a:t>Are there a list of organizations that pertain to my major?</a:t>
          </a:r>
        </a:p>
      </dgm:t>
    </dgm:pt>
    <dgm:pt modelId="{2D2E829C-D4B3-467F-88C2-AE3D6AFBB0F1}" type="parTrans" cxnId="{3C7303A8-5FD4-420B-8FC6-761D04782889}">
      <dgm:prSet/>
      <dgm:spPr/>
      <dgm:t>
        <a:bodyPr/>
        <a:lstStyle/>
        <a:p>
          <a:endParaRPr lang="en-US"/>
        </a:p>
      </dgm:t>
    </dgm:pt>
    <dgm:pt modelId="{A8791BC0-5283-4DD1-8495-27ABC447C5D3}" type="sibTrans" cxnId="{3C7303A8-5FD4-420B-8FC6-761D04782889}">
      <dgm:prSet/>
      <dgm:spPr/>
      <dgm:t>
        <a:bodyPr/>
        <a:lstStyle/>
        <a:p>
          <a:endParaRPr lang="en-US"/>
        </a:p>
      </dgm:t>
    </dgm:pt>
    <dgm:pt modelId="{21032054-BEED-45C6-8E98-CAF0D6F7877C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Is there a site that lists all organizations?</a:t>
          </a:r>
        </a:p>
      </dgm:t>
    </dgm:pt>
    <dgm:pt modelId="{5410233C-03E1-4488-B66C-62D0CD050C1F}" type="parTrans" cxnId="{177A9AD2-61D7-4512-A44D-93AC8A2FD623}">
      <dgm:prSet/>
      <dgm:spPr/>
      <dgm:t>
        <a:bodyPr/>
        <a:lstStyle/>
        <a:p>
          <a:endParaRPr lang="en-US"/>
        </a:p>
      </dgm:t>
    </dgm:pt>
    <dgm:pt modelId="{02E4FF4A-AED1-4460-AE89-F56F41F6C3B0}" type="sibTrans" cxnId="{177A9AD2-61D7-4512-A44D-93AC8A2FD623}">
      <dgm:prSet/>
      <dgm:spPr/>
      <dgm:t>
        <a:bodyPr/>
        <a:lstStyle/>
        <a:p>
          <a:endParaRPr lang="en-US"/>
        </a:p>
      </dgm:t>
    </dgm:pt>
    <dgm:pt modelId="{B6A325C0-9D04-4446-BCD4-5C1D69C977CA}" type="pres">
      <dgm:prSet presAssocID="{D7E7D05B-37AD-4F35-B104-D3EBC7BD3F1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5A0CEAF-5194-4AD7-B6A9-5FD6EA212C93}" type="pres">
      <dgm:prSet presAssocID="{E0294EA2-20E6-4A6B-A7E5-53274ED1DD9F}" presName="hierRoot1" presStyleCnt="0">
        <dgm:presLayoutVars>
          <dgm:hierBranch val="init"/>
        </dgm:presLayoutVars>
      </dgm:prSet>
      <dgm:spPr/>
    </dgm:pt>
    <dgm:pt modelId="{DC41C666-84A8-4EEC-BCC5-B1588D0A90C6}" type="pres">
      <dgm:prSet presAssocID="{E0294EA2-20E6-4A6B-A7E5-53274ED1DD9F}" presName="rootComposite1" presStyleCnt="0"/>
      <dgm:spPr/>
    </dgm:pt>
    <dgm:pt modelId="{2A4A99F2-4D8F-4A3A-9962-298DE00774B6}" type="pres">
      <dgm:prSet presAssocID="{E0294EA2-20E6-4A6B-A7E5-53274ED1DD9F}" presName="rootText1" presStyleLbl="node0" presStyleIdx="0" presStyleCnt="1" custLinFactNeighborX="12500" custLinFactNeighborY="-348">
        <dgm:presLayoutVars>
          <dgm:chPref val="3"/>
        </dgm:presLayoutVars>
      </dgm:prSet>
      <dgm:spPr/>
    </dgm:pt>
    <dgm:pt modelId="{369BB390-9CA9-4282-9139-4E7B26E9A278}" type="pres">
      <dgm:prSet presAssocID="{E0294EA2-20E6-4A6B-A7E5-53274ED1DD9F}" presName="rootConnector1" presStyleLbl="node1" presStyleIdx="0" presStyleCnt="0"/>
      <dgm:spPr/>
    </dgm:pt>
    <dgm:pt modelId="{0464498E-3D50-4176-803E-BBEBC0323E41}" type="pres">
      <dgm:prSet presAssocID="{E0294EA2-20E6-4A6B-A7E5-53274ED1DD9F}" presName="hierChild2" presStyleCnt="0"/>
      <dgm:spPr/>
    </dgm:pt>
    <dgm:pt modelId="{86E483F9-7D89-42C0-BF55-0DFC6BDE2795}" type="pres">
      <dgm:prSet presAssocID="{7EDA0773-A4EF-4D78-9020-73DFDCB73C22}" presName="Name37" presStyleLbl="parChTrans1D2" presStyleIdx="0" presStyleCnt="3"/>
      <dgm:spPr/>
    </dgm:pt>
    <dgm:pt modelId="{9BAE3C1F-2245-4719-8088-14D860DF1012}" type="pres">
      <dgm:prSet presAssocID="{5D717B60-2960-44E5-A551-E2FC1514EC80}" presName="hierRoot2" presStyleCnt="0">
        <dgm:presLayoutVars>
          <dgm:hierBranch val="init"/>
        </dgm:presLayoutVars>
      </dgm:prSet>
      <dgm:spPr/>
    </dgm:pt>
    <dgm:pt modelId="{39DDB341-5C6D-413C-B02F-197202B16AB3}" type="pres">
      <dgm:prSet presAssocID="{5D717B60-2960-44E5-A551-E2FC1514EC80}" presName="rootComposite" presStyleCnt="0"/>
      <dgm:spPr/>
    </dgm:pt>
    <dgm:pt modelId="{AB39C351-022F-403A-B632-FA34B47A6AC1}" type="pres">
      <dgm:prSet presAssocID="{5D717B60-2960-44E5-A551-E2FC1514EC80}" presName="rootText" presStyleLbl="node2" presStyleIdx="0" presStyleCnt="3" custLinFactNeighborX="-49450" custLinFactNeighborY="2708">
        <dgm:presLayoutVars>
          <dgm:chPref val="3"/>
        </dgm:presLayoutVars>
      </dgm:prSet>
      <dgm:spPr/>
    </dgm:pt>
    <dgm:pt modelId="{6A929FBA-E00A-4C30-9C00-8365D7550ACA}" type="pres">
      <dgm:prSet presAssocID="{5D717B60-2960-44E5-A551-E2FC1514EC80}" presName="rootConnector" presStyleLbl="node2" presStyleIdx="0" presStyleCnt="3"/>
      <dgm:spPr/>
    </dgm:pt>
    <dgm:pt modelId="{59B98E19-7897-4360-93AE-EC62D3F743AC}" type="pres">
      <dgm:prSet presAssocID="{5D717B60-2960-44E5-A551-E2FC1514EC80}" presName="hierChild4" presStyleCnt="0"/>
      <dgm:spPr/>
    </dgm:pt>
    <dgm:pt modelId="{BED36BE5-619D-41BC-B844-84A498AAB11B}" type="pres">
      <dgm:prSet presAssocID="{05B35DD5-F763-4273-858A-431FD79A2316}" presName="Name37" presStyleLbl="parChTrans1D3" presStyleIdx="0" presStyleCnt="3"/>
      <dgm:spPr/>
    </dgm:pt>
    <dgm:pt modelId="{FA280DFD-6CA8-4233-8C41-783AC41DA586}" type="pres">
      <dgm:prSet presAssocID="{27243867-5903-4D5E-A35C-BA1F26C68998}" presName="hierRoot2" presStyleCnt="0">
        <dgm:presLayoutVars>
          <dgm:hierBranch val="init"/>
        </dgm:presLayoutVars>
      </dgm:prSet>
      <dgm:spPr/>
    </dgm:pt>
    <dgm:pt modelId="{0617244D-61FC-4CA5-8A9C-7B7F09C30250}" type="pres">
      <dgm:prSet presAssocID="{27243867-5903-4D5E-A35C-BA1F26C68998}" presName="rootComposite" presStyleCnt="0"/>
      <dgm:spPr/>
    </dgm:pt>
    <dgm:pt modelId="{EAC1ABE1-0A5F-4EDC-BEF0-055A5800FB9B}" type="pres">
      <dgm:prSet presAssocID="{27243867-5903-4D5E-A35C-BA1F26C68998}" presName="rootText" presStyleLbl="node3" presStyleIdx="0" presStyleCnt="3" custLinFactNeighborX="-47378" custLinFactNeighborY="-4742">
        <dgm:presLayoutVars>
          <dgm:chPref val="3"/>
        </dgm:presLayoutVars>
      </dgm:prSet>
      <dgm:spPr/>
    </dgm:pt>
    <dgm:pt modelId="{D0AE81FF-0FBD-4FFD-969C-46A25B055E0A}" type="pres">
      <dgm:prSet presAssocID="{27243867-5903-4D5E-A35C-BA1F26C68998}" presName="rootConnector" presStyleLbl="node3" presStyleIdx="0" presStyleCnt="3"/>
      <dgm:spPr/>
    </dgm:pt>
    <dgm:pt modelId="{38D1AF73-F8D8-4372-BB06-97AAAC887DC8}" type="pres">
      <dgm:prSet presAssocID="{27243867-5903-4D5E-A35C-BA1F26C68998}" presName="hierChild4" presStyleCnt="0"/>
      <dgm:spPr/>
    </dgm:pt>
    <dgm:pt modelId="{8AB5D6B7-FCF5-4F79-B8B0-0B94A7F4E9E8}" type="pres">
      <dgm:prSet presAssocID="{27243867-5903-4D5E-A35C-BA1F26C68998}" presName="hierChild5" presStyleCnt="0"/>
      <dgm:spPr/>
    </dgm:pt>
    <dgm:pt modelId="{68B15D7F-D915-485D-9CAE-2ECB878BBC32}" type="pres">
      <dgm:prSet presAssocID="{5D717B60-2960-44E5-A551-E2FC1514EC80}" presName="hierChild5" presStyleCnt="0"/>
      <dgm:spPr/>
    </dgm:pt>
    <dgm:pt modelId="{848C8586-3F2E-4D8A-A8E0-A13D92D62141}" type="pres">
      <dgm:prSet presAssocID="{9741FF3D-84E6-4EB6-9C31-69645FA2F624}" presName="Name37" presStyleLbl="parChTrans1D2" presStyleIdx="1" presStyleCnt="3"/>
      <dgm:spPr/>
    </dgm:pt>
    <dgm:pt modelId="{E1DCFD89-9FF9-47EC-9B5F-0E62EECFE07A}" type="pres">
      <dgm:prSet presAssocID="{2745D500-6358-4EA5-805C-FD94F18D6032}" presName="hierRoot2" presStyleCnt="0">
        <dgm:presLayoutVars>
          <dgm:hierBranch val="init"/>
        </dgm:presLayoutVars>
      </dgm:prSet>
      <dgm:spPr/>
    </dgm:pt>
    <dgm:pt modelId="{E36559FA-A673-41C9-849C-B39AFD64585F}" type="pres">
      <dgm:prSet presAssocID="{2745D500-6358-4EA5-805C-FD94F18D6032}" presName="rootComposite" presStyleCnt="0"/>
      <dgm:spPr/>
    </dgm:pt>
    <dgm:pt modelId="{75601D56-B0F7-41F9-A0C9-F9A9646F6D72}" type="pres">
      <dgm:prSet presAssocID="{2745D500-6358-4EA5-805C-FD94F18D6032}" presName="rootText" presStyleLbl="node2" presStyleIdx="1" presStyleCnt="3" custLinFactNeighborX="0" custLinFactNeighborY="2708">
        <dgm:presLayoutVars>
          <dgm:chPref val="3"/>
        </dgm:presLayoutVars>
      </dgm:prSet>
      <dgm:spPr/>
    </dgm:pt>
    <dgm:pt modelId="{886F86CA-00B1-47F4-90C7-AA4168B03E9E}" type="pres">
      <dgm:prSet presAssocID="{2745D500-6358-4EA5-805C-FD94F18D6032}" presName="rootConnector" presStyleLbl="node2" presStyleIdx="1" presStyleCnt="3"/>
      <dgm:spPr/>
    </dgm:pt>
    <dgm:pt modelId="{46A5B0A9-68C0-438D-9515-F1F9215A8127}" type="pres">
      <dgm:prSet presAssocID="{2745D500-6358-4EA5-805C-FD94F18D6032}" presName="hierChild4" presStyleCnt="0"/>
      <dgm:spPr/>
    </dgm:pt>
    <dgm:pt modelId="{D8B54ABD-4DB1-4429-AE30-145E6E79A28B}" type="pres">
      <dgm:prSet presAssocID="{A6769378-1383-424B-B6C2-42309B58D6A5}" presName="Name37" presStyleLbl="parChTrans1D3" presStyleIdx="1" presStyleCnt="3"/>
      <dgm:spPr/>
    </dgm:pt>
    <dgm:pt modelId="{9166818B-940B-4D92-B7B0-A175A1408F87}" type="pres">
      <dgm:prSet presAssocID="{F6263E91-96B2-4E49-890E-0395B742BFFB}" presName="hierRoot2" presStyleCnt="0">
        <dgm:presLayoutVars>
          <dgm:hierBranch val="init"/>
        </dgm:presLayoutVars>
      </dgm:prSet>
      <dgm:spPr/>
    </dgm:pt>
    <dgm:pt modelId="{6AA72659-8354-4B66-8E0B-448578DD19AB}" type="pres">
      <dgm:prSet presAssocID="{F6263E91-96B2-4E49-890E-0395B742BFFB}" presName="rootComposite" presStyleCnt="0"/>
      <dgm:spPr/>
    </dgm:pt>
    <dgm:pt modelId="{18D75F24-2DAB-40A9-A83E-0DF9750FE0E2}" type="pres">
      <dgm:prSet presAssocID="{F6263E91-96B2-4E49-890E-0395B742BFFB}" presName="rootText" presStyleLbl="node3" presStyleIdx="1" presStyleCnt="3">
        <dgm:presLayoutVars>
          <dgm:chPref val="3"/>
        </dgm:presLayoutVars>
      </dgm:prSet>
      <dgm:spPr/>
    </dgm:pt>
    <dgm:pt modelId="{BB31818E-ECFD-46F3-8B21-9E7A5A05925D}" type="pres">
      <dgm:prSet presAssocID="{F6263E91-96B2-4E49-890E-0395B742BFFB}" presName="rootConnector" presStyleLbl="node3" presStyleIdx="1" presStyleCnt="3"/>
      <dgm:spPr/>
    </dgm:pt>
    <dgm:pt modelId="{A28C826C-639B-4FCC-88F4-D44FAC77E586}" type="pres">
      <dgm:prSet presAssocID="{F6263E91-96B2-4E49-890E-0395B742BFFB}" presName="hierChild4" presStyleCnt="0"/>
      <dgm:spPr/>
    </dgm:pt>
    <dgm:pt modelId="{834515D1-6556-44AF-980E-A32BEE81FD18}" type="pres">
      <dgm:prSet presAssocID="{E13DDA3D-E476-45ED-BEFE-AEEF88DCEC6B}" presName="Name37" presStyleLbl="parChTrans1D4" presStyleIdx="0" presStyleCnt="2"/>
      <dgm:spPr/>
    </dgm:pt>
    <dgm:pt modelId="{97F0E227-C703-499F-90E3-AAF530DB4BCF}" type="pres">
      <dgm:prSet presAssocID="{E67058F6-4081-41EA-AE22-843C3DC8A6E0}" presName="hierRoot2" presStyleCnt="0">
        <dgm:presLayoutVars>
          <dgm:hierBranch val="init"/>
        </dgm:presLayoutVars>
      </dgm:prSet>
      <dgm:spPr/>
    </dgm:pt>
    <dgm:pt modelId="{E84BDA24-834F-4559-BDEE-FE74B77F0B9F}" type="pres">
      <dgm:prSet presAssocID="{E67058F6-4081-41EA-AE22-843C3DC8A6E0}" presName="rootComposite" presStyleCnt="0"/>
      <dgm:spPr/>
    </dgm:pt>
    <dgm:pt modelId="{DBB6427E-1B69-46AB-95BD-C0EE86D60A46}" type="pres">
      <dgm:prSet presAssocID="{E67058F6-4081-41EA-AE22-843C3DC8A6E0}" presName="rootText" presStyleLbl="node4" presStyleIdx="0" presStyleCnt="2" custLinFactNeighborX="-10975" custLinFactNeighborY="-13329">
        <dgm:presLayoutVars>
          <dgm:chPref val="3"/>
        </dgm:presLayoutVars>
      </dgm:prSet>
      <dgm:spPr/>
    </dgm:pt>
    <dgm:pt modelId="{A7B6107A-6DB3-46A5-A681-9E8B9DF7D065}" type="pres">
      <dgm:prSet presAssocID="{E67058F6-4081-41EA-AE22-843C3DC8A6E0}" presName="rootConnector" presStyleLbl="node4" presStyleIdx="0" presStyleCnt="2"/>
      <dgm:spPr/>
    </dgm:pt>
    <dgm:pt modelId="{CB03E65C-B2C8-4E3C-A465-26D2C458B40D}" type="pres">
      <dgm:prSet presAssocID="{E67058F6-4081-41EA-AE22-843C3DC8A6E0}" presName="hierChild4" presStyleCnt="0"/>
      <dgm:spPr/>
    </dgm:pt>
    <dgm:pt modelId="{404950B3-FF58-48FB-AB54-3C46D4BBC1EC}" type="pres">
      <dgm:prSet presAssocID="{E67058F6-4081-41EA-AE22-843C3DC8A6E0}" presName="hierChild5" presStyleCnt="0"/>
      <dgm:spPr/>
    </dgm:pt>
    <dgm:pt modelId="{F4CB445F-CF51-435C-A2F8-EC3325CD0B95}" type="pres">
      <dgm:prSet presAssocID="{F6263E91-96B2-4E49-890E-0395B742BFFB}" presName="hierChild5" presStyleCnt="0"/>
      <dgm:spPr/>
    </dgm:pt>
    <dgm:pt modelId="{BA2EC73E-574C-43E8-A5EA-1A0685153E8B}" type="pres">
      <dgm:prSet presAssocID="{2745D500-6358-4EA5-805C-FD94F18D6032}" presName="hierChild5" presStyleCnt="0"/>
      <dgm:spPr/>
    </dgm:pt>
    <dgm:pt modelId="{7B2B5EA2-D627-45E7-AD83-3CD787E6A43A}" type="pres">
      <dgm:prSet presAssocID="{D1F36AB4-1232-44E5-B754-C8C09D9D398E}" presName="Name37" presStyleLbl="parChTrans1D2" presStyleIdx="2" presStyleCnt="3"/>
      <dgm:spPr/>
    </dgm:pt>
    <dgm:pt modelId="{7BFBA7DF-0F1C-499E-8F20-D9D33B85CA4A}" type="pres">
      <dgm:prSet presAssocID="{AE98A33A-B87E-4E09-9F34-1ABBEB9B4B17}" presName="hierRoot2" presStyleCnt="0">
        <dgm:presLayoutVars>
          <dgm:hierBranch val="init"/>
        </dgm:presLayoutVars>
      </dgm:prSet>
      <dgm:spPr/>
    </dgm:pt>
    <dgm:pt modelId="{414A0E70-FBA7-4C72-80EC-BAC0622061EF}" type="pres">
      <dgm:prSet presAssocID="{AE98A33A-B87E-4E09-9F34-1ABBEB9B4B17}" presName="rootComposite" presStyleCnt="0"/>
      <dgm:spPr/>
    </dgm:pt>
    <dgm:pt modelId="{D10581DB-99F6-4D54-B781-CDAD451472B9}" type="pres">
      <dgm:prSet presAssocID="{AE98A33A-B87E-4E09-9F34-1ABBEB9B4B17}" presName="rootText" presStyleLbl="node2" presStyleIdx="2" presStyleCnt="3" custLinFactNeighborX="65852" custLinFactNeighborY="2708">
        <dgm:presLayoutVars>
          <dgm:chPref val="3"/>
        </dgm:presLayoutVars>
      </dgm:prSet>
      <dgm:spPr/>
    </dgm:pt>
    <dgm:pt modelId="{03161611-A8AD-4556-A2FC-D612EB0F8923}" type="pres">
      <dgm:prSet presAssocID="{AE98A33A-B87E-4E09-9F34-1ABBEB9B4B17}" presName="rootConnector" presStyleLbl="node2" presStyleIdx="2" presStyleCnt="3"/>
      <dgm:spPr/>
    </dgm:pt>
    <dgm:pt modelId="{33AA8245-4E72-4518-A567-A342851D432B}" type="pres">
      <dgm:prSet presAssocID="{AE98A33A-B87E-4E09-9F34-1ABBEB9B4B17}" presName="hierChild4" presStyleCnt="0"/>
      <dgm:spPr/>
    </dgm:pt>
    <dgm:pt modelId="{4E2F1EA0-E2D4-4B89-8346-40AC055B639A}" type="pres">
      <dgm:prSet presAssocID="{2D2E829C-D4B3-467F-88C2-AE3D6AFBB0F1}" presName="Name37" presStyleLbl="parChTrans1D3" presStyleIdx="2" presStyleCnt="3"/>
      <dgm:spPr/>
    </dgm:pt>
    <dgm:pt modelId="{D9FA5199-ED54-4E15-8982-F1E0CA41E5BC}" type="pres">
      <dgm:prSet presAssocID="{C8EABD34-A887-4EEF-BC98-CBD7C0493E05}" presName="hierRoot2" presStyleCnt="0">
        <dgm:presLayoutVars>
          <dgm:hierBranch val="init"/>
        </dgm:presLayoutVars>
      </dgm:prSet>
      <dgm:spPr/>
    </dgm:pt>
    <dgm:pt modelId="{8EBBF37B-BFEF-4C92-9738-78D4A91699F0}" type="pres">
      <dgm:prSet presAssocID="{C8EABD34-A887-4EEF-BC98-CBD7C0493E05}" presName="rootComposite" presStyleCnt="0"/>
      <dgm:spPr/>
    </dgm:pt>
    <dgm:pt modelId="{206AF963-C72D-4FE9-903F-89CBFF6D4639}" type="pres">
      <dgm:prSet presAssocID="{C8EABD34-A887-4EEF-BC98-CBD7C0493E05}" presName="rootText" presStyleLbl="node3" presStyleIdx="2" presStyleCnt="3" custLinFactNeighborX="66584" custLinFactNeighborY="-9628">
        <dgm:presLayoutVars>
          <dgm:chPref val="3"/>
        </dgm:presLayoutVars>
      </dgm:prSet>
      <dgm:spPr/>
    </dgm:pt>
    <dgm:pt modelId="{1DF09B99-E925-4DE2-A54F-6180B2F30810}" type="pres">
      <dgm:prSet presAssocID="{C8EABD34-A887-4EEF-BC98-CBD7C0493E05}" presName="rootConnector" presStyleLbl="node3" presStyleIdx="2" presStyleCnt="3"/>
      <dgm:spPr/>
    </dgm:pt>
    <dgm:pt modelId="{5664B980-2220-48FD-84C7-E8EEA0B88F47}" type="pres">
      <dgm:prSet presAssocID="{C8EABD34-A887-4EEF-BC98-CBD7C0493E05}" presName="hierChild4" presStyleCnt="0"/>
      <dgm:spPr/>
    </dgm:pt>
    <dgm:pt modelId="{B4E919D1-9CDD-4249-8E97-9C889AA1EFBF}" type="pres">
      <dgm:prSet presAssocID="{5410233C-03E1-4488-B66C-62D0CD050C1F}" presName="Name37" presStyleLbl="parChTrans1D4" presStyleIdx="1" presStyleCnt="2"/>
      <dgm:spPr/>
    </dgm:pt>
    <dgm:pt modelId="{1AD930C7-6FEA-4CC7-BAE1-997228BDF316}" type="pres">
      <dgm:prSet presAssocID="{21032054-BEED-45C6-8E98-CAF0D6F7877C}" presName="hierRoot2" presStyleCnt="0">
        <dgm:presLayoutVars>
          <dgm:hierBranch val="init"/>
        </dgm:presLayoutVars>
      </dgm:prSet>
      <dgm:spPr/>
    </dgm:pt>
    <dgm:pt modelId="{D9C9F077-B9E0-4E6E-B6FB-AC5CE606093D}" type="pres">
      <dgm:prSet presAssocID="{21032054-BEED-45C6-8E98-CAF0D6F7877C}" presName="rootComposite" presStyleCnt="0"/>
      <dgm:spPr/>
    </dgm:pt>
    <dgm:pt modelId="{A40D152D-8F73-404E-8A1F-293FB485A400}" type="pres">
      <dgm:prSet presAssocID="{21032054-BEED-45C6-8E98-CAF0D6F7877C}" presName="rootText" presStyleLbl="node4" presStyleIdx="1" presStyleCnt="2" custLinFactNeighborX="49450" custLinFactNeighborY="-13329">
        <dgm:presLayoutVars>
          <dgm:chPref val="3"/>
        </dgm:presLayoutVars>
      </dgm:prSet>
      <dgm:spPr/>
    </dgm:pt>
    <dgm:pt modelId="{BE593575-C7EB-46E3-B695-681A27B9081E}" type="pres">
      <dgm:prSet presAssocID="{21032054-BEED-45C6-8E98-CAF0D6F7877C}" presName="rootConnector" presStyleLbl="node4" presStyleIdx="1" presStyleCnt="2"/>
      <dgm:spPr/>
    </dgm:pt>
    <dgm:pt modelId="{FE71C26C-15D1-41C2-8E7C-D2208E6BAB0F}" type="pres">
      <dgm:prSet presAssocID="{21032054-BEED-45C6-8E98-CAF0D6F7877C}" presName="hierChild4" presStyleCnt="0"/>
      <dgm:spPr/>
    </dgm:pt>
    <dgm:pt modelId="{88702782-E95F-47FC-B575-8545BFAE21FD}" type="pres">
      <dgm:prSet presAssocID="{21032054-BEED-45C6-8E98-CAF0D6F7877C}" presName="hierChild5" presStyleCnt="0"/>
      <dgm:spPr/>
    </dgm:pt>
    <dgm:pt modelId="{3E63DB3F-A2DB-41AB-B272-DD5048864C02}" type="pres">
      <dgm:prSet presAssocID="{C8EABD34-A887-4EEF-BC98-CBD7C0493E05}" presName="hierChild5" presStyleCnt="0"/>
      <dgm:spPr/>
    </dgm:pt>
    <dgm:pt modelId="{096139DE-1267-4917-9CEB-B893339226D8}" type="pres">
      <dgm:prSet presAssocID="{AE98A33A-B87E-4E09-9F34-1ABBEB9B4B17}" presName="hierChild5" presStyleCnt="0"/>
      <dgm:spPr/>
    </dgm:pt>
    <dgm:pt modelId="{B37DE582-C70A-4F2F-A5C7-36E21451CC25}" type="pres">
      <dgm:prSet presAssocID="{E0294EA2-20E6-4A6B-A7E5-53274ED1DD9F}" presName="hierChild3" presStyleCnt="0"/>
      <dgm:spPr/>
    </dgm:pt>
  </dgm:ptLst>
  <dgm:cxnLst>
    <dgm:cxn modelId="{5F85330D-75CA-487A-911B-3F92B8B8251D}" srcId="{5D717B60-2960-44E5-A551-E2FC1514EC80}" destId="{27243867-5903-4D5E-A35C-BA1F26C68998}" srcOrd="0" destOrd="0" parTransId="{05B35DD5-F763-4273-858A-431FD79A2316}" sibTransId="{8575444A-F987-45A4-BB73-EE23E55853F6}"/>
    <dgm:cxn modelId="{09E4B60D-D830-4A2F-86A2-149B417CE168}" type="presOf" srcId="{C8EABD34-A887-4EEF-BC98-CBD7C0493E05}" destId="{1DF09B99-E925-4DE2-A54F-6180B2F30810}" srcOrd="1" destOrd="0" presId="urn:microsoft.com/office/officeart/2005/8/layout/orgChart1"/>
    <dgm:cxn modelId="{114DCA0D-9CAB-4C2A-AC0E-FAA9E5F45179}" type="presOf" srcId="{2745D500-6358-4EA5-805C-FD94F18D6032}" destId="{75601D56-B0F7-41F9-A0C9-F9A9646F6D72}" srcOrd="0" destOrd="0" presId="urn:microsoft.com/office/officeart/2005/8/layout/orgChart1"/>
    <dgm:cxn modelId="{FF3CB32B-CB16-4691-8F35-9BE0944D90D7}" type="presOf" srcId="{E0294EA2-20E6-4A6B-A7E5-53274ED1DD9F}" destId="{369BB390-9CA9-4282-9139-4E7B26E9A278}" srcOrd="1" destOrd="0" presId="urn:microsoft.com/office/officeart/2005/8/layout/orgChart1"/>
    <dgm:cxn modelId="{76530F30-30F5-4DCC-89B0-5976957789CB}" type="presOf" srcId="{F6263E91-96B2-4E49-890E-0395B742BFFB}" destId="{18D75F24-2DAB-40A9-A83E-0DF9750FE0E2}" srcOrd="0" destOrd="0" presId="urn:microsoft.com/office/officeart/2005/8/layout/orgChart1"/>
    <dgm:cxn modelId="{F6612A39-934F-4FDF-8855-F91F19575BAF}" srcId="{E0294EA2-20E6-4A6B-A7E5-53274ED1DD9F}" destId="{2745D500-6358-4EA5-805C-FD94F18D6032}" srcOrd="1" destOrd="0" parTransId="{9741FF3D-84E6-4EB6-9C31-69645FA2F624}" sibTransId="{816033AD-9214-43EE-8962-6FE6EA2A7E70}"/>
    <dgm:cxn modelId="{F04CD839-9E04-4588-88F8-4007D905B11A}" type="presOf" srcId="{AE98A33A-B87E-4E09-9F34-1ABBEB9B4B17}" destId="{D10581DB-99F6-4D54-B781-CDAD451472B9}" srcOrd="0" destOrd="0" presId="urn:microsoft.com/office/officeart/2005/8/layout/orgChart1"/>
    <dgm:cxn modelId="{29D7C240-CA4A-44C2-B345-B6E0B3FB79A3}" type="presOf" srcId="{C8EABD34-A887-4EEF-BC98-CBD7C0493E05}" destId="{206AF963-C72D-4FE9-903F-89CBFF6D4639}" srcOrd="0" destOrd="0" presId="urn:microsoft.com/office/officeart/2005/8/layout/orgChart1"/>
    <dgm:cxn modelId="{51F5EE42-C368-46F1-95B9-4F8F458D6BA9}" type="presOf" srcId="{2745D500-6358-4EA5-805C-FD94F18D6032}" destId="{886F86CA-00B1-47F4-90C7-AA4168B03E9E}" srcOrd="1" destOrd="0" presId="urn:microsoft.com/office/officeart/2005/8/layout/orgChart1"/>
    <dgm:cxn modelId="{7F06F562-EF1A-4BC0-9EE4-511C0AC02533}" srcId="{D7E7D05B-37AD-4F35-B104-D3EBC7BD3F16}" destId="{E0294EA2-20E6-4A6B-A7E5-53274ED1DD9F}" srcOrd="0" destOrd="0" parTransId="{8E6AA60A-A7A4-4E00-A096-F504A2816F4D}" sibTransId="{403FF253-E18F-4811-9E54-257E7E99AC58}"/>
    <dgm:cxn modelId="{D5B98345-1741-43E8-A5DC-547A78173457}" type="presOf" srcId="{E67058F6-4081-41EA-AE22-843C3DC8A6E0}" destId="{DBB6427E-1B69-46AB-95BD-C0EE86D60A46}" srcOrd="0" destOrd="0" presId="urn:microsoft.com/office/officeart/2005/8/layout/orgChart1"/>
    <dgm:cxn modelId="{31BFBF65-DDD4-4ECA-8E97-D46A5A962BD6}" type="presOf" srcId="{2D2E829C-D4B3-467F-88C2-AE3D6AFBB0F1}" destId="{4E2F1EA0-E2D4-4B89-8346-40AC055B639A}" srcOrd="0" destOrd="0" presId="urn:microsoft.com/office/officeart/2005/8/layout/orgChart1"/>
    <dgm:cxn modelId="{642D1B46-C030-4B8A-941A-0819ACE37A50}" type="presOf" srcId="{AE98A33A-B87E-4E09-9F34-1ABBEB9B4B17}" destId="{03161611-A8AD-4556-A2FC-D612EB0F8923}" srcOrd="1" destOrd="0" presId="urn:microsoft.com/office/officeart/2005/8/layout/orgChart1"/>
    <dgm:cxn modelId="{1EDFBE67-D3D2-42E0-A175-6D167D365F53}" type="presOf" srcId="{5D717B60-2960-44E5-A551-E2FC1514EC80}" destId="{6A929FBA-E00A-4C30-9C00-8365D7550ACA}" srcOrd="1" destOrd="0" presId="urn:microsoft.com/office/officeart/2005/8/layout/orgChart1"/>
    <dgm:cxn modelId="{11FD3469-FFE8-4979-8E4B-62DCF1122082}" srcId="{E0294EA2-20E6-4A6B-A7E5-53274ED1DD9F}" destId="{AE98A33A-B87E-4E09-9F34-1ABBEB9B4B17}" srcOrd="2" destOrd="0" parTransId="{D1F36AB4-1232-44E5-B754-C8C09D9D398E}" sibTransId="{49BB09FB-FD2A-4D70-B4D6-424678238BA3}"/>
    <dgm:cxn modelId="{14BEE672-8224-4F4B-A305-DEC3D3A9909A}" type="presOf" srcId="{27243867-5903-4D5E-A35C-BA1F26C68998}" destId="{EAC1ABE1-0A5F-4EDC-BEF0-055A5800FB9B}" srcOrd="0" destOrd="0" presId="urn:microsoft.com/office/officeart/2005/8/layout/orgChart1"/>
    <dgm:cxn modelId="{7CD85C5A-FF94-473F-A094-66796F8DDCC8}" type="presOf" srcId="{5410233C-03E1-4488-B66C-62D0CD050C1F}" destId="{B4E919D1-9CDD-4249-8E97-9C889AA1EFBF}" srcOrd="0" destOrd="0" presId="urn:microsoft.com/office/officeart/2005/8/layout/orgChart1"/>
    <dgm:cxn modelId="{0DA1E284-7583-4C6F-98DF-68385A12756E}" type="presOf" srcId="{E13DDA3D-E476-45ED-BEFE-AEEF88DCEC6B}" destId="{834515D1-6556-44AF-980E-A32BEE81FD18}" srcOrd="0" destOrd="0" presId="urn:microsoft.com/office/officeart/2005/8/layout/orgChart1"/>
    <dgm:cxn modelId="{0D1F4385-0172-4F76-8AF4-C108B1AE14DB}" type="presOf" srcId="{9741FF3D-84E6-4EB6-9C31-69645FA2F624}" destId="{848C8586-3F2E-4D8A-A8E0-A13D92D62141}" srcOrd="0" destOrd="0" presId="urn:microsoft.com/office/officeart/2005/8/layout/orgChart1"/>
    <dgm:cxn modelId="{AC21E88F-4A55-4BF8-9319-2BDCB5B9F727}" type="presOf" srcId="{21032054-BEED-45C6-8E98-CAF0D6F7877C}" destId="{A40D152D-8F73-404E-8A1F-293FB485A400}" srcOrd="0" destOrd="0" presId="urn:microsoft.com/office/officeart/2005/8/layout/orgChart1"/>
    <dgm:cxn modelId="{C677429F-8BFA-4A93-93AB-FB97CD2D8389}" type="presOf" srcId="{A6769378-1383-424B-B6C2-42309B58D6A5}" destId="{D8B54ABD-4DB1-4429-AE30-145E6E79A28B}" srcOrd="0" destOrd="0" presId="urn:microsoft.com/office/officeart/2005/8/layout/orgChart1"/>
    <dgm:cxn modelId="{3C7303A8-5FD4-420B-8FC6-761D04782889}" srcId="{AE98A33A-B87E-4E09-9F34-1ABBEB9B4B17}" destId="{C8EABD34-A887-4EEF-BC98-CBD7C0493E05}" srcOrd="0" destOrd="0" parTransId="{2D2E829C-D4B3-467F-88C2-AE3D6AFBB0F1}" sibTransId="{A8791BC0-5283-4DD1-8495-27ABC447C5D3}"/>
    <dgm:cxn modelId="{E087CBA8-252B-451C-B355-3F65858717E4}" type="presOf" srcId="{21032054-BEED-45C6-8E98-CAF0D6F7877C}" destId="{BE593575-C7EB-46E3-B695-681A27B9081E}" srcOrd="1" destOrd="0" presId="urn:microsoft.com/office/officeart/2005/8/layout/orgChart1"/>
    <dgm:cxn modelId="{67AF13B1-434D-4377-8327-B82FCFC91ABA}" type="presOf" srcId="{D1F36AB4-1232-44E5-B754-C8C09D9D398E}" destId="{7B2B5EA2-D627-45E7-AD83-3CD787E6A43A}" srcOrd="0" destOrd="0" presId="urn:microsoft.com/office/officeart/2005/8/layout/orgChart1"/>
    <dgm:cxn modelId="{FA3317B1-ABCC-47F8-9BF5-712B6F0A0AA5}" type="presOf" srcId="{7EDA0773-A4EF-4D78-9020-73DFDCB73C22}" destId="{86E483F9-7D89-42C0-BF55-0DFC6BDE2795}" srcOrd="0" destOrd="0" presId="urn:microsoft.com/office/officeart/2005/8/layout/orgChart1"/>
    <dgm:cxn modelId="{756B51B8-2BD6-4487-B76B-A1D48C402811}" srcId="{F6263E91-96B2-4E49-890E-0395B742BFFB}" destId="{E67058F6-4081-41EA-AE22-843C3DC8A6E0}" srcOrd="0" destOrd="0" parTransId="{E13DDA3D-E476-45ED-BEFE-AEEF88DCEC6B}" sibTransId="{AB805970-E62E-4544-BF85-FB14E6AF2760}"/>
    <dgm:cxn modelId="{6E2ED7BC-45FC-4B98-92AE-E57B29224B02}" type="presOf" srcId="{D7E7D05B-37AD-4F35-B104-D3EBC7BD3F16}" destId="{B6A325C0-9D04-4446-BCD4-5C1D69C977CA}" srcOrd="0" destOrd="0" presId="urn:microsoft.com/office/officeart/2005/8/layout/orgChart1"/>
    <dgm:cxn modelId="{4AFFC4CE-1608-415C-B2D1-04639CD6E567}" type="presOf" srcId="{05B35DD5-F763-4273-858A-431FD79A2316}" destId="{BED36BE5-619D-41BC-B844-84A498AAB11B}" srcOrd="0" destOrd="0" presId="urn:microsoft.com/office/officeart/2005/8/layout/orgChart1"/>
    <dgm:cxn modelId="{177A9AD2-61D7-4512-A44D-93AC8A2FD623}" srcId="{C8EABD34-A887-4EEF-BC98-CBD7C0493E05}" destId="{21032054-BEED-45C6-8E98-CAF0D6F7877C}" srcOrd="0" destOrd="0" parTransId="{5410233C-03E1-4488-B66C-62D0CD050C1F}" sibTransId="{02E4FF4A-AED1-4460-AE89-F56F41F6C3B0}"/>
    <dgm:cxn modelId="{82D471D9-6953-4E13-B3A4-56AC5EA2FCF7}" srcId="{E0294EA2-20E6-4A6B-A7E5-53274ED1DD9F}" destId="{5D717B60-2960-44E5-A551-E2FC1514EC80}" srcOrd="0" destOrd="0" parTransId="{7EDA0773-A4EF-4D78-9020-73DFDCB73C22}" sibTransId="{14929372-5CB6-474F-AFF6-201E44B001F2}"/>
    <dgm:cxn modelId="{4AAA40DA-5A9A-4790-A5C6-A541FF51DFA3}" type="presOf" srcId="{E0294EA2-20E6-4A6B-A7E5-53274ED1DD9F}" destId="{2A4A99F2-4D8F-4A3A-9962-298DE00774B6}" srcOrd="0" destOrd="0" presId="urn:microsoft.com/office/officeart/2005/8/layout/orgChart1"/>
    <dgm:cxn modelId="{CE97D1DA-23A4-4719-BD73-36BAD5919F82}" type="presOf" srcId="{5D717B60-2960-44E5-A551-E2FC1514EC80}" destId="{AB39C351-022F-403A-B632-FA34B47A6AC1}" srcOrd="0" destOrd="0" presId="urn:microsoft.com/office/officeart/2005/8/layout/orgChart1"/>
    <dgm:cxn modelId="{D02DAAE0-466B-493A-AECE-1572EE591AFC}" type="presOf" srcId="{E67058F6-4081-41EA-AE22-843C3DC8A6E0}" destId="{A7B6107A-6DB3-46A5-A681-9E8B9DF7D065}" srcOrd="1" destOrd="0" presId="urn:microsoft.com/office/officeart/2005/8/layout/orgChart1"/>
    <dgm:cxn modelId="{FC471DE1-DC93-4811-85C7-7170A6E878BA}" srcId="{2745D500-6358-4EA5-805C-FD94F18D6032}" destId="{F6263E91-96B2-4E49-890E-0395B742BFFB}" srcOrd="0" destOrd="0" parTransId="{A6769378-1383-424B-B6C2-42309B58D6A5}" sibTransId="{30F1F349-4A35-481C-916F-96CD342860AD}"/>
    <dgm:cxn modelId="{A33B88E9-80B6-4CDD-A688-BCA286F830E0}" type="presOf" srcId="{F6263E91-96B2-4E49-890E-0395B742BFFB}" destId="{BB31818E-ECFD-46F3-8B21-9E7A5A05925D}" srcOrd="1" destOrd="0" presId="urn:microsoft.com/office/officeart/2005/8/layout/orgChart1"/>
    <dgm:cxn modelId="{FC449FF8-1ACF-450E-9497-65BC4F2E4D66}" type="presOf" srcId="{27243867-5903-4D5E-A35C-BA1F26C68998}" destId="{D0AE81FF-0FBD-4FFD-969C-46A25B055E0A}" srcOrd="1" destOrd="0" presId="urn:microsoft.com/office/officeart/2005/8/layout/orgChart1"/>
    <dgm:cxn modelId="{1DAAF3C2-687A-4518-AA1F-F931DF6DAD1D}" type="presParOf" srcId="{B6A325C0-9D04-4446-BCD4-5C1D69C977CA}" destId="{45A0CEAF-5194-4AD7-B6A9-5FD6EA212C93}" srcOrd="0" destOrd="0" presId="urn:microsoft.com/office/officeart/2005/8/layout/orgChart1"/>
    <dgm:cxn modelId="{6C5F49D1-D98A-4048-BB8B-4C110C7E64AC}" type="presParOf" srcId="{45A0CEAF-5194-4AD7-B6A9-5FD6EA212C93}" destId="{DC41C666-84A8-4EEC-BCC5-B1588D0A90C6}" srcOrd="0" destOrd="0" presId="urn:microsoft.com/office/officeart/2005/8/layout/orgChart1"/>
    <dgm:cxn modelId="{02B78ACA-81A9-4F7F-916E-D93D9AB80FE9}" type="presParOf" srcId="{DC41C666-84A8-4EEC-BCC5-B1588D0A90C6}" destId="{2A4A99F2-4D8F-4A3A-9962-298DE00774B6}" srcOrd="0" destOrd="0" presId="urn:microsoft.com/office/officeart/2005/8/layout/orgChart1"/>
    <dgm:cxn modelId="{2D22BFB4-27AA-48CE-A17D-112534739B46}" type="presParOf" srcId="{DC41C666-84A8-4EEC-BCC5-B1588D0A90C6}" destId="{369BB390-9CA9-4282-9139-4E7B26E9A278}" srcOrd="1" destOrd="0" presId="urn:microsoft.com/office/officeart/2005/8/layout/orgChart1"/>
    <dgm:cxn modelId="{F0EBB3AD-FB9A-4EA9-A11A-108307BA61FB}" type="presParOf" srcId="{45A0CEAF-5194-4AD7-B6A9-5FD6EA212C93}" destId="{0464498E-3D50-4176-803E-BBEBC0323E41}" srcOrd="1" destOrd="0" presId="urn:microsoft.com/office/officeart/2005/8/layout/orgChart1"/>
    <dgm:cxn modelId="{0F4EFAF8-863F-40DE-A334-0EB50F66E406}" type="presParOf" srcId="{0464498E-3D50-4176-803E-BBEBC0323E41}" destId="{86E483F9-7D89-42C0-BF55-0DFC6BDE2795}" srcOrd="0" destOrd="0" presId="urn:microsoft.com/office/officeart/2005/8/layout/orgChart1"/>
    <dgm:cxn modelId="{A92910DC-0710-4BD4-8862-7473C7BB6E0E}" type="presParOf" srcId="{0464498E-3D50-4176-803E-BBEBC0323E41}" destId="{9BAE3C1F-2245-4719-8088-14D860DF1012}" srcOrd="1" destOrd="0" presId="urn:microsoft.com/office/officeart/2005/8/layout/orgChart1"/>
    <dgm:cxn modelId="{214DBB5F-FCD7-4721-8F56-A1BE10DC09CC}" type="presParOf" srcId="{9BAE3C1F-2245-4719-8088-14D860DF1012}" destId="{39DDB341-5C6D-413C-B02F-197202B16AB3}" srcOrd="0" destOrd="0" presId="urn:microsoft.com/office/officeart/2005/8/layout/orgChart1"/>
    <dgm:cxn modelId="{E3F2717B-4896-4B94-A340-96DDF8729757}" type="presParOf" srcId="{39DDB341-5C6D-413C-B02F-197202B16AB3}" destId="{AB39C351-022F-403A-B632-FA34B47A6AC1}" srcOrd="0" destOrd="0" presId="urn:microsoft.com/office/officeart/2005/8/layout/orgChart1"/>
    <dgm:cxn modelId="{B5681F33-7233-481C-954D-6D318A9DC2B0}" type="presParOf" srcId="{39DDB341-5C6D-413C-B02F-197202B16AB3}" destId="{6A929FBA-E00A-4C30-9C00-8365D7550ACA}" srcOrd="1" destOrd="0" presId="urn:microsoft.com/office/officeart/2005/8/layout/orgChart1"/>
    <dgm:cxn modelId="{29715A9B-27D0-41B0-B72E-3F8CEA9232E4}" type="presParOf" srcId="{9BAE3C1F-2245-4719-8088-14D860DF1012}" destId="{59B98E19-7897-4360-93AE-EC62D3F743AC}" srcOrd="1" destOrd="0" presId="urn:microsoft.com/office/officeart/2005/8/layout/orgChart1"/>
    <dgm:cxn modelId="{4EABB79D-92BF-4094-B5B5-1D6EC0055B8C}" type="presParOf" srcId="{59B98E19-7897-4360-93AE-EC62D3F743AC}" destId="{BED36BE5-619D-41BC-B844-84A498AAB11B}" srcOrd="0" destOrd="0" presId="urn:microsoft.com/office/officeart/2005/8/layout/orgChart1"/>
    <dgm:cxn modelId="{6D995431-D79D-4497-A97C-FE98CA26B159}" type="presParOf" srcId="{59B98E19-7897-4360-93AE-EC62D3F743AC}" destId="{FA280DFD-6CA8-4233-8C41-783AC41DA586}" srcOrd="1" destOrd="0" presId="urn:microsoft.com/office/officeart/2005/8/layout/orgChart1"/>
    <dgm:cxn modelId="{D92911D2-E25E-47B6-B5D0-75CDFAE4B24E}" type="presParOf" srcId="{FA280DFD-6CA8-4233-8C41-783AC41DA586}" destId="{0617244D-61FC-4CA5-8A9C-7B7F09C30250}" srcOrd="0" destOrd="0" presId="urn:microsoft.com/office/officeart/2005/8/layout/orgChart1"/>
    <dgm:cxn modelId="{BE3E61AF-6B24-405D-9571-BB459C7E9111}" type="presParOf" srcId="{0617244D-61FC-4CA5-8A9C-7B7F09C30250}" destId="{EAC1ABE1-0A5F-4EDC-BEF0-055A5800FB9B}" srcOrd="0" destOrd="0" presId="urn:microsoft.com/office/officeart/2005/8/layout/orgChart1"/>
    <dgm:cxn modelId="{B4C3A0B1-943B-4DE2-A03B-2E62324D17C9}" type="presParOf" srcId="{0617244D-61FC-4CA5-8A9C-7B7F09C30250}" destId="{D0AE81FF-0FBD-4FFD-969C-46A25B055E0A}" srcOrd="1" destOrd="0" presId="urn:microsoft.com/office/officeart/2005/8/layout/orgChart1"/>
    <dgm:cxn modelId="{5F01746F-5393-4978-83E1-671428B2A6DA}" type="presParOf" srcId="{FA280DFD-6CA8-4233-8C41-783AC41DA586}" destId="{38D1AF73-F8D8-4372-BB06-97AAAC887DC8}" srcOrd="1" destOrd="0" presId="urn:microsoft.com/office/officeart/2005/8/layout/orgChart1"/>
    <dgm:cxn modelId="{78E018D9-BBAE-4406-95C7-4260F2E7D09C}" type="presParOf" srcId="{FA280DFD-6CA8-4233-8C41-783AC41DA586}" destId="{8AB5D6B7-FCF5-4F79-B8B0-0B94A7F4E9E8}" srcOrd="2" destOrd="0" presId="urn:microsoft.com/office/officeart/2005/8/layout/orgChart1"/>
    <dgm:cxn modelId="{5298C328-61DD-42BA-B843-06C9CED1041D}" type="presParOf" srcId="{9BAE3C1F-2245-4719-8088-14D860DF1012}" destId="{68B15D7F-D915-485D-9CAE-2ECB878BBC32}" srcOrd="2" destOrd="0" presId="urn:microsoft.com/office/officeart/2005/8/layout/orgChart1"/>
    <dgm:cxn modelId="{9D734868-95E9-4509-91B2-9740D317CF0B}" type="presParOf" srcId="{0464498E-3D50-4176-803E-BBEBC0323E41}" destId="{848C8586-3F2E-4D8A-A8E0-A13D92D62141}" srcOrd="2" destOrd="0" presId="urn:microsoft.com/office/officeart/2005/8/layout/orgChart1"/>
    <dgm:cxn modelId="{F91BBC5A-4351-4713-A404-EC0B180B05FB}" type="presParOf" srcId="{0464498E-3D50-4176-803E-BBEBC0323E41}" destId="{E1DCFD89-9FF9-47EC-9B5F-0E62EECFE07A}" srcOrd="3" destOrd="0" presId="urn:microsoft.com/office/officeart/2005/8/layout/orgChart1"/>
    <dgm:cxn modelId="{04F51A20-0CFE-4A1F-99CD-618E13E68350}" type="presParOf" srcId="{E1DCFD89-9FF9-47EC-9B5F-0E62EECFE07A}" destId="{E36559FA-A673-41C9-849C-B39AFD64585F}" srcOrd="0" destOrd="0" presId="urn:microsoft.com/office/officeart/2005/8/layout/orgChart1"/>
    <dgm:cxn modelId="{29DEA971-E13F-4781-AE56-E906DA226EE0}" type="presParOf" srcId="{E36559FA-A673-41C9-849C-B39AFD64585F}" destId="{75601D56-B0F7-41F9-A0C9-F9A9646F6D72}" srcOrd="0" destOrd="0" presId="urn:microsoft.com/office/officeart/2005/8/layout/orgChart1"/>
    <dgm:cxn modelId="{EF610A60-0A8D-4F55-8D6A-9EC0E631ECE7}" type="presParOf" srcId="{E36559FA-A673-41C9-849C-B39AFD64585F}" destId="{886F86CA-00B1-47F4-90C7-AA4168B03E9E}" srcOrd="1" destOrd="0" presId="urn:microsoft.com/office/officeart/2005/8/layout/orgChart1"/>
    <dgm:cxn modelId="{3FD40F1D-CE96-4F58-895B-189083DAEB0B}" type="presParOf" srcId="{E1DCFD89-9FF9-47EC-9B5F-0E62EECFE07A}" destId="{46A5B0A9-68C0-438D-9515-F1F9215A8127}" srcOrd="1" destOrd="0" presId="urn:microsoft.com/office/officeart/2005/8/layout/orgChart1"/>
    <dgm:cxn modelId="{1BDE8AB7-EFA7-492C-A4E9-057DA27C1D8B}" type="presParOf" srcId="{46A5B0A9-68C0-438D-9515-F1F9215A8127}" destId="{D8B54ABD-4DB1-4429-AE30-145E6E79A28B}" srcOrd="0" destOrd="0" presId="urn:microsoft.com/office/officeart/2005/8/layout/orgChart1"/>
    <dgm:cxn modelId="{72E0C3B5-063F-4D09-AF96-F1FA17E48D8D}" type="presParOf" srcId="{46A5B0A9-68C0-438D-9515-F1F9215A8127}" destId="{9166818B-940B-4D92-B7B0-A175A1408F87}" srcOrd="1" destOrd="0" presId="urn:microsoft.com/office/officeart/2005/8/layout/orgChart1"/>
    <dgm:cxn modelId="{61C3B776-8D8E-46C1-B20F-D6E85CEA89B0}" type="presParOf" srcId="{9166818B-940B-4D92-B7B0-A175A1408F87}" destId="{6AA72659-8354-4B66-8E0B-448578DD19AB}" srcOrd="0" destOrd="0" presId="urn:microsoft.com/office/officeart/2005/8/layout/orgChart1"/>
    <dgm:cxn modelId="{E1F8CEB7-02C9-4F2E-9CFB-7D9996B335CE}" type="presParOf" srcId="{6AA72659-8354-4B66-8E0B-448578DD19AB}" destId="{18D75F24-2DAB-40A9-A83E-0DF9750FE0E2}" srcOrd="0" destOrd="0" presId="urn:microsoft.com/office/officeart/2005/8/layout/orgChart1"/>
    <dgm:cxn modelId="{9E9C7854-0B5B-427A-8315-23A1A79BD4ED}" type="presParOf" srcId="{6AA72659-8354-4B66-8E0B-448578DD19AB}" destId="{BB31818E-ECFD-46F3-8B21-9E7A5A05925D}" srcOrd="1" destOrd="0" presId="urn:microsoft.com/office/officeart/2005/8/layout/orgChart1"/>
    <dgm:cxn modelId="{F671F2D4-1946-4999-94AA-CB5A90BE929E}" type="presParOf" srcId="{9166818B-940B-4D92-B7B0-A175A1408F87}" destId="{A28C826C-639B-4FCC-88F4-D44FAC77E586}" srcOrd="1" destOrd="0" presId="urn:microsoft.com/office/officeart/2005/8/layout/orgChart1"/>
    <dgm:cxn modelId="{7424DF87-95E1-45E3-A965-5EDF3EB04C6D}" type="presParOf" srcId="{A28C826C-639B-4FCC-88F4-D44FAC77E586}" destId="{834515D1-6556-44AF-980E-A32BEE81FD18}" srcOrd="0" destOrd="0" presId="urn:microsoft.com/office/officeart/2005/8/layout/orgChart1"/>
    <dgm:cxn modelId="{6E7F8CC5-CFDB-4EDE-B0B9-D5C68ED94D07}" type="presParOf" srcId="{A28C826C-639B-4FCC-88F4-D44FAC77E586}" destId="{97F0E227-C703-499F-90E3-AAF530DB4BCF}" srcOrd="1" destOrd="0" presId="urn:microsoft.com/office/officeart/2005/8/layout/orgChart1"/>
    <dgm:cxn modelId="{D99506C8-F211-4D42-B494-D5A9CC97EB2F}" type="presParOf" srcId="{97F0E227-C703-499F-90E3-AAF530DB4BCF}" destId="{E84BDA24-834F-4559-BDEE-FE74B77F0B9F}" srcOrd="0" destOrd="0" presId="urn:microsoft.com/office/officeart/2005/8/layout/orgChart1"/>
    <dgm:cxn modelId="{B4D1D807-CA97-4A85-BEC9-D27F2F5AEBC6}" type="presParOf" srcId="{E84BDA24-834F-4559-BDEE-FE74B77F0B9F}" destId="{DBB6427E-1B69-46AB-95BD-C0EE86D60A46}" srcOrd="0" destOrd="0" presId="urn:microsoft.com/office/officeart/2005/8/layout/orgChart1"/>
    <dgm:cxn modelId="{FE11FD99-EA70-4015-9D2A-7195CEAC4660}" type="presParOf" srcId="{E84BDA24-834F-4559-BDEE-FE74B77F0B9F}" destId="{A7B6107A-6DB3-46A5-A681-9E8B9DF7D065}" srcOrd="1" destOrd="0" presId="urn:microsoft.com/office/officeart/2005/8/layout/orgChart1"/>
    <dgm:cxn modelId="{3547362C-CAC6-402D-A1DB-D369F0594230}" type="presParOf" srcId="{97F0E227-C703-499F-90E3-AAF530DB4BCF}" destId="{CB03E65C-B2C8-4E3C-A465-26D2C458B40D}" srcOrd="1" destOrd="0" presId="urn:microsoft.com/office/officeart/2005/8/layout/orgChart1"/>
    <dgm:cxn modelId="{7ED1935C-E8B3-486C-B9E5-4FD12241A92B}" type="presParOf" srcId="{97F0E227-C703-499F-90E3-AAF530DB4BCF}" destId="{404950B3-FF58-48FB-AB54-3C46D4BBC1EC}" srcOrd="2" destOrd="0" presId="urn:microsoft.com/office/officeart/2005/8/layout/orgChart1"/>
    <dgm:cxn modelId="{5AB4130F-21CB-46E6-984F-A129B3FE603A}" type="presParOf" srcId="{9166818B-940B-4D92-B7B0-A175A1408F87}" destId="{F4CB445F-CF51-435C-A2F8-EC3325CD0B95}" srcOrd="2" destOrd="0" presId="urn:microsoft.com/office/officeart/2005/8/layout/orgChart1"/>
    <dgm:cxn modelId="{71AD2912-2335-443A-8E23-F19F3C0D0E35}" type="presParOf" srcId="{E1DCFD89-9FF9-47EC-9B5F-0E62EECFE07A}" destId="{BA2EC73E-574C-43E8-A5EA-1A0685153E8B}" srcOrd="2" destOrd="0" presId="urn:microsoft.com/office/officeart/2005/8/layout/orgChart1"/>
    <dgm:cxn modelId="{DC39AD4C-3E85-43EC-9215-22E72F8A542E}" type="presParOf" srcId="{0464498E-3D50-4176-803E-BBEBC0323E41}" destId="{7B2B5EA2-D627-45E7-AD83-3CD787E6A43A}" srcOrd="4" destOrd="0" presId="urn:microsoft.com/office/officeart/2005/8/layout/orgChart1"/>
    <dgm:cxn modelId="{9AC1086D-E296-4375-9F44-CFCCBC927105}" type="presParOf" srcId="{0464498E-3D50-4176-803E-BBEBC0323E41}" destId="{7BFBA7DF-0F1C-499E-8F20-D9D33B85CA4A}" srcOrd="5" destOrd="0" presId="urn:microsoft.com/office/officeart/2005/8/layout/orgChart1"/>
    <dgm:cxn modelId="{0BC7BEAF-E378-4C31-AC18-471DBBE8053C}" type="presParOf" srcId="{7BFBA7DF-0F1C-499E-8F20-D9D33B85CA4A}" destId="{414A0E70-FBA7-4C72-80EC-BAC0622061EF}" srcOrd="0" destOrd="0" presId="urn:microsoft.com/office/officeart/2005/8/layout/orgChart1"/>
    <dgm:cxn modelId="{E5EF36F6-DBED-429F-A1ED-DADCF1B77508}" type="presParOf" srcId="{414A0E70-FBA7-4C72-80EC-BAC0622061EF}" destId="{D10581DB-99F6-4D54-B781-CDAD451472B9}" srcOrd="0" destOrd="0" presId="urn:microsoft.com/office/officeart/2005/8/layout/orgChart1"/>
    <dgm:cxn modelId="{857F0DC6-6436-4208-A362-FD2D3719AC5C}" type="presParOf" srcId="{414A0E70-FBA7-4C72-80EC-BAC0622061EF}" destId="{03161611-A8AD-4556-A2FC-D612EB0F8923}" srcOrd="1" destOrd="0" presId="urn:microsoft.com/office/officeart/2005/8/layout/orgChart1"/>
    <dgm:cxn modelId="{911534AD-7FF0-4873-8BEE-B89F6AFD5ECF}" type="presParOf" srcId="{7BFBA7DF-0F1C-499E-8F20-D9D33B85CA4A}" destId="{33AA8245-4E72-4518-A567-A342851D432B}" srcOrd="1" destOrd="0" presId="urn:microsoft.com/office/officeart/2005/8/layout/orgChart1"/>
    <dgm:cxn modelId="{CB01856B-CF9A-4EA1-9236-E3508155B404}" type="presParOf" srcId="{33AA8245-4E72-4518-A567-A342851D432B}" destId="{4E2F1EA0-E2D4-4B89-8346-40AC055B639A}" srcOrd="0" destOrd="0" presId="urn:microsoft.com/office/officeart/2005/8/layout/orgChart1"/>
    <dgm:cxn modelId="{4EF2C955-7AD2-457B-8013-9DD3981832DF}" type="presParOf" srcId="{33AA8245-4E72-4518-A567-A342851D432B}" destId="{D9FA5199-ED54-4E15-8982-F1E0CA41E5BC}" srcOrd="1" destOrd="0" presId="urn:microsoft.com/office/officeart/2005/8/layout/orgChart1"/>
    <dgm:cxn modelId="{790E7FBF-3EB5-40AB-962F-B33BF1757559}" type="presParOf" srcId="{D9FA5199-ED54-4E15-8982-F1E0CA41E5BC}" destId="{8EBBF37B-BFEF-4C92-9738-78D4A91699F0}" srcOrd="0" destOrd="0" presId="urn:microsoft.com/office/officeart/2005/8/layout/orgChart1"/>
    <dgm:cxn modelId="{F88005B0-BAF9-4C00-959A-511D7266E01A}" type="presParOf" srcId="{8EBBF37B-BFEF-4C92-9738-78D4A91699F0}" destId="{206AF963-C72D-4FE9-903F-89CBFF6D4639}" srcOrd="0" destOrd="0" presId="urn:microsoft.com/office/officeart/2005/8/layout/orgChart1"/>
    <dgm:cxn modelId="{42B5A445-4323-4020-9FF4-A21DC52C84D0}" type="presParOf" srcId="{8EBBF37B-BFEF-4C92-9738-78D4A91699F0}" destId="{1DF09B99-E925-4DE2-A54F-6180B2F30810}" srcOrd="1" destOrd="0" presId="urn:microsoft.com/office/officeart/2005/8/layout/orgChart1"/>
    <dgm:cxn modelId="{3942CA9E-54A0-4EA2-B58B-CE91C949F447}" type="presParOf" srcId="{D9FA5199-ED54-4E15-8982-F1E0CA41E5BC}" destId="{5664B980-2220-48FD-84C7-E8EEA0B88F47}" srcOrd="1" destOrd="0" presId="urn:microsoft.com/office/officeart/2005/8/layout/orgChart1"/>
    <dgm:cxn modelId="{2D07490C-F8FC-4BD8-9D31-4539163A0700}" type="presParOf" srcId="{5664B980-2220-48FD-84C7-E8EEA0B88F47}" destId="{B4E919D1-9CDD-4249-8E97-9C889AA1EFBF}" srcOrd="0" destOrd="0" presId="urn:microsoft.com/office/officeart/2005/8/layout/orgChart1"/>
    <dgm:cxn modelId="{A70E2E95-4D05-4CB4-91EC-63DAD741B027}" type="presParOf" srcId="{5664B980-2220-48FD-84C7-E8EEA0B88F47}" destId="{1AD930C7-6FEA-4CC7-BAE1-997228BDF316}" srcOrd="1" destOrd="0" presId="urn:microsoft.com/office/officeart/2005/8/layout/orgChart1"/>
    <dgm:cxn modelId="{6C4DC4DA-2CC1-4391-990B-D6A088E112DC}" type="presParOf" srcId="{1AD930C7-6FEA-4CC7-BAE1-997228BDF316}" destId="{D9C9F077-B9E0-4E6E-B6FB-AC5CE606093D}" srcOrd="0" destOrd="0" presId="urn:microsoft.com/office/officeart/2005/8/layout/orgChart1"/>
    <dgm:cxn modelId="{AD09C68A-8990-47C8-A8B9-1DEA71747937}" type="presParOf" srcId="{D9C9F077-B9E0-4E6E-B6FB-AC5CE606093D}" destId="{A40D152D-8F73-404E-8A1F-293FB485A400}" srcOrd="0" destOrd="0" presId="urn:microsoft.com/office/officeart/2005/8/layout/orgChart1"/>
    <dgm:cxn modelId="{0D0FB297-7232-4CE5-AFC9-966E7D6D6281}" type="presParOf" srcId="{D9C9F077-B9E0-4E6E-B6FB-AC5CE606093D}" destId="{BE593575-C7EB-46E3-B695-681A27B9081E}" srcOrd="1" destOrd="0" presId="urn:microsoft.com/office/officeart/2005/8/layout/orgChart1"/>
    <dgm:cxn modelId="{41E81094-0F83-4FEB-9523-12C0891CE822}" type="presParOf" srcId="{1AD930C7-6FEA-4CC7-BAE1-997228BDF316}" destId="{FE71C26C-15D1-41C2-8E7C-D2208E6BAB0F}" srcOrd="1" destOrd="0" presId="urn:microsoft.com/office/officeart/2005/8/layout/orgChart1"/>
    <dgm:cxn modelId="{C9AEAE11-3B48-46A9-AD37-03DBEFEFBDEE}" type="presParOf" srcId="{1AD930C7-6FEA-4CC7-BAE1-997228BDF316}" destId="{88702782-E95F-47FC-B575-8545BFAE21FD}" srcOrd="2" destOrd="0" presId="urn:microsoft.com/office/officeart/2005/8/layout/orgChart1"/>
    <dgm:cxn modelId="{7E79DE40-28A5-4325-A10C-6CE61CF26C18}" type="presParOf" srcId="{D9FA5199-ED54-4E15-8982-F1E0CA41E5BC}" destId="{3E63DB3F-A2DB-41AB-B272-DD5048864C02}" srcOrd="2" destOrd="0" presId="urn:microsoft.com/office/officeart/2005/8/layout/orgChart1"/>
    <dgm:cxn modelId="{8753EEA9-6137-4D4F-A03A-CB7882538B9D}" type="presParOf" srcId="{7BFBA7DF-0F1C-499E-8F20-D9D33B85CA4A}" destId="{096139DE-1267-4917-9CEB-B893339226D8}" srcOrd="2" destOrd="0" presId="urn:microsoft.com/office/officeart/2005/8/layout/orgChart1"/>
    <dgm:cxn modelId="{0C4119A0-85AE-416B-94C6-4055487BDD33}" type="presParOf" srcId="{45A0CEAF-5194-4AD7-B6A9-5FD6EA212C93}" destId="{B37DE582-C70A-4F2F-A5C7-36E21451CC2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919D1-9CDD-4249-8E97-9C889AA1EFBF}">
      <dsp:nvSpPr>
        <dsp:cNvPr id="0" name=""/>
        <dsp:cNvSpPr/>
      </dsp:nvSpPr>
      <dsp:spPr>
        <a:xfrm>
          <a:off x="7050867" y="3252021"/>
          <a:ext cx="91440" cy="766306"/>
        </a:xfrm>
        <a:custGeom>
          <a:avLst/>
          <a:gdLst/>
          <a:ahLst/>
          <a:cxnLst/>
          <a:rect l="0" t="0" r="0" b="0"/>
          <a:pathLst>
            <a:path>
              <a:moveTo>
                <a:pt x="82760" y="0"/>
              </a:moveTo>
              <a:lnTo>
                <a:pt x="45720" y="76630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F1EA0-E2D4-4B89-8346-40AC055B639A}">
      <dsp:nvSpPr>
        <dsp:cNvPr id="0" name=""/>
        <dsp:cNvSpPr/>
      </dsp:nvSpPr>
      <dsp:spPr>
        <a:xfrm>
          <a:off x="7769485" y="2126727"/>
          <a:ext cx="91440" cy="2574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5190"/>
              </a:lnTo>
              <a:lnTo>
                <a:pt x="58425" y="75190"/>
              </a:lnTo>
              <a:lnTo>
                <a:pt x="58425" y="25744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2B5EA2-D627-45E7-AD83-3CD787E6A43A}">
      <dsp:nvSpPr>
        <dsp:cNvPr id="0" name=""/>
        <dsp:cNvSpPr/>
      </dsp:nvSpPr>
      <dsp:spPr>
        <a:xfrm>
          <a:off x="4572000" y="867854"/>
          <a:ext cx="3243205" cy="391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769"/>
              </a:lnTo>
              <a:lnTo>
                <a:pt x="3243205" y="208769"/>
              </a:lnTo>
              <a:lnTo>
                <a:pt x="3243205" y="3910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4515D1-6556-44AF-980E-A32BEE81FD18}">
      <dsp:nvSpPr>
        <dsp:cNvPr id="0" name=""/>
        <dsp:cNvSpPr/>
      </dsp:nvSpPr>
      <dsp:spPr>
        <a:xfrm>
          <a:off x="3831996" y="3335578"/>
          <a:ext cx="91440" cy="6827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82749"/>
              </a:lnTo>
              <a:lnTo>
                <a:pt x="115582" y="68274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B54ABD-4DB1-4429-AE30-145E6E79A28B}">
      <dsp:nvSpPr>
        <dsp:cNvPr id="0" name=""/>
        <dsp:cNvSpPr/>
      </dsp:nvSpPr>
      <dsp:spPr>
        <a:xfrm>
          <a:off x="4526280" y="2126727"/>
          <a:ext cx="91440" cy="3409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099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C8586-3F2E-4D8A-A8E0-A13D92D62141}">
      <dsp:nvSpPr>
        <dsp:cNvPr id="0" name=""/>
        <dsp:cNvSpPr/>
      </dsp:nvSpPr>
      <dsp:spPr>
        <a:xfrm>
          <a:off x="4526280" y="867854"/>
          <a:ext cx="91440" cy="3910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10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D36BE5-619D-41BC-B844-84A498AAB11B}">
      <dsp:nvSpPr>
        <dsp:cNvPr id="0" name=""/>
        <dsp:cNvSpPr/>
      </dsp:nvSpPr>
      <dsp:spPr>
        <a:xfrm>
          <a:off x="485275" y="2126727"/>
          <a:ext cx="296320" cy="7337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3770"/>
              </a:lnTo>
              <a:lnTo>
                <a:pt x="296320" y="7337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483F9-7D89-42C0-BF55-0DFC6BDE2795}">
      <dsp:nvSpPr>
        <dsp:cNvPr id="0" name=""/>
        <dsp:cNvSpPr/>
      </dsp:nvSpPr>
      <dsp:spPr>
        <a:xfrm>
          <a:off x="1179558" y="867854"/>
          <a:ext cx="3392441" cy="391019"/>
        </a:xfrm>
        <a:custGeom>
          <a:avLst/>
          <a:gdLst/>
          <a:ahLst/>
          <a:cxnLst/>
          <a:rect l="0" t="0" r="0" b="0"/>
          <a:pathLst>
            <a:path>
              <a:moveTo>
                <a:pt x="3392441" y="0"/>
              </a:moveTo>
              <a:lnTo>
                <a:pt x="3392441" y="208769"/>
              </a:lnTo>
              <a:lnTo>
                <a:pt x="0" y="208769"/>
              </a:lnTo>
              <a:lnTo>
                <a:pt x="0" y="391019"/>
              </a:lnTo>
            </a:path>
          </a:pathLst>
        </a:custGeom>
        <a:noFill/>
        <a:ln w="25400" cap="flat" cmpd="sng" algn="ctr">
          <a:solidFill>
            <a:srgbClr val="3369C3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4A99F2-4D8F-4A3A-9962-298DE00774B6}">
      <dsp:nvSpPr>
        <dsp:cNvPr id="0" name=""/>
        <dsp:cNvSpPr/>
      </dsp:nvSpPr>
      <dsp:spPr>
        <a:xfrm>
          <a:off x="3704145" y="0"/>
          <a:ext cx="1735708" cy="867854"/>
        </a:xfrm>
        <a:prstGeom prst="rect">
          <a:avLst/>
        </a:prstGeom>
        <a:solidFill>
          <a:schemeClr val="accent4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Student Goals</a:t>
          </a:r>
        </a:p>
      </dsp:txBody>
      <dsp:txXfrm>
        <a:off x="3704145" y="0"/>
        <a:ext cx="1735708" cy="867854"/>
      </dsp:txXfrm>
    </dsp:sp>
    <dsp:sp modelId="{AB39C351-022F-403A-B632-FA34B47A6AC1}">
      <dsp:nvSpPr>
        <dsp:cNvPr id="0" name=""/>
        <dsp:cNvSpPr/>
      </dsp:nvSpPr>
      <dsp:spPr>
        <a:xfrm>
          <a:off x="311704" y="1258873"/>
          <a:ext cx="1735708" cy="867854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Complete major.</a:t>
          </a:r>
        </a:p>
      </dsp:txBody>
      <dsp:txXfrm>
        <a:off x="311704" y="1258873"/>
        <a:ext cx="1735708" cy="867854"/>
      </dsp:txXfrm>
    </dsp:sp>
    <dsp:sp modelId="{EAC1ABE1-0A5F-4EDC-BEF0-055A5800FB9B}">
      <dsp:nvSpPr>
        <dsp:cNvPr id="0" name=""/>
        <dsp:cNvSpPr/>
      </dsp:nvSpPr>
      <dsp:spPr>
        <a:xfrm>
          <a:off x="781595" y="2426570"/>
          <a:ext cx="1735708" cy="86785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What skills are good for workforce?</a:t>
          </a:r>
        </a:p>
      </dsp:txBody>
      <dsp:txXfrm>
        <a:off x="781595" y="2426570"/>
        <a:ext cx="1735708" cy="867854"/>
      </dsp:txXfrm>
    </dsp:sp>
    <dsp:sp modelId="{75601D56-B0F7-41F9-A0C9-F9A9646F6D72}">
      <dsp:nvSpPr>
        <dsp:cNvPr id="0" name=""/>
        <dsp:cNvSpPr/>
      </dsp:nvSpPr>
      <dsp:spPr>
        <a:xfrm>
          <a:off x="3704145" y="1258873"/>
          <a:ext cx="1735708" cy="867854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Obtain a job role.</a:t>
          </a:r>
        </a:p>
      </dsp:txBody>
      <dsp:txXfrm>
        <a:off x="3704145" y="1258873"/>
        <a:ext cx="1735708" cy="867854"/>
      </dsp:txXfrm>
    </dsp:sp>
    <dsp:sp modelId="{18D75F24-2DAB-40A9-A83E-0DF9750FE0E2}">
      <dsp:nvSpPr>
        <dsp:cNvPr id="0" name=""/>
        <dsp:cNvSpPr/>
      </dsp:nvSpPr>
      <dsp:spPr>
        <a:xfrm>
          <a:off x="3704145" y="2467724"/>
          <a:ext cx="1735708" cy="8678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What type of job roles can I apply for my major?</a:t>
          </a:r>
        </a:p>
      </dsp:txBody>
      <dsp:txXfrm>
        <a:off x="3704145" y="2467724"/>
        <a:ext cx="1735708" cy="867854"/>
      </dsp:txXfrm>
    </dsp:sp>
    <dsp:sp modelId="{DBB6427E-1B69-46AB-95BD-C0EE86D60A46}">
      <dsp:nvSpPr>
        <dsp:cNvPr id="0" name=""/>
        <dsp:cNvSpPr/>
      </dsp:nvSpPr>
      <dsp:spPr>
        <a:xfrm>
          <a:off x="3947579" y="3584400"/>
          <a:ext cx="1735708" cy="867854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What stuff should I be doing to be prepared for such role?</a:t>
          </a:r>
        </a:p>
      </dsp:txBody>
      <dsp:txXfrm>
        <a:off x="3947579" y="3584400"/>
        <a:ext cx="1735708" cy="867854"/>
      </dsp:txXfrm>
    </dsp:sp>
    <dsp:sp modelId="{D10581DB-99F6-4D54-B781-CDAD451472B9}">
      <dsp:nvSpPr>
        <dsp:cNvPr id="0" name=""/>
        <dsp:cNvSpPr/>
      </dsp:nvSpPr>
      <dsp:spPr>
        <a:xfrm>
          <a:off x="6947351" y="1258873"/>
          <a:ext cx="1735708" cy="867854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Searching for community.</a:t>
          </a:r>
        </a:p>
      </dsp:txBody>
      <dsp:txXfrm>
        <a:off x="6947351" y="1258873"/>
        <a:ext cx="1735708" cy="867854"/>
      </dsp:txXfrm>
    </dsp:sp>
    <dsp:sp modelId="{206AF963-C72D-4FE9-903F-89CBFF6D4639}">
      <dsp:nvSpPr>
        <dsp:cNvPr id="0" name=""/>
        <dsp:cNvSpPr/>
      </dsp:nvSpPr>
      <dsp:spPr>
        <a:xfrm>
          <a:off x="6960056" y="2384167"/>
          <a:ext cx="1735708" cy="8678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Are there a list of organizations that pertain to my major?</a:t>
          </a:r>
        </a:p>
      </dsp:txBody>
      <dsp:txXfrm>
        <a:off x="6960056" y="2384167"/>
        <a:ext cx="1735708" cy="867854"/>
      </dsp:txXfrm>
    </dsp:sp>
    <dsp:sp modelId="{A40D152D-8F73-404E-8A1F-293FB485A400}">
      <dsp:nvSpPr>
        <dsp:cNvPr id="0" name=""/>
        <dsp:cNvSpPr/>
      </dsp:nvSpPr>
      <dsp:spPr>
        <a:xfrm>
          <a:off x="7096587" y="3584400"/>
          <a:ext cx="1735708" cy="867854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Is there a site that lists all organizations?</a:t>
          </a:r>
        </a:p>
      </dsp:txBody>
      <dsp:txXfrm>
        <a:off x="7096587" y="3584400"/>
        <a:ext cx="1735708" cy="8678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05:27:4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05:27:5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plabs.com/" TargetMode="External"/><Relationship Id="rId3" Type="http://schemas.openxmlformats.org/officeDocument/2006/relationships/hyperlink" Target="https://proto.io/" TargetMode="External"/><Relationship Id="rId7" Type="http://schemas.openxmlformats.org/officeDocument/2006/relationships/hyperlink" Target="https://marvelapp.com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invisionapp.com/" TargetMode="External"/><Relationship Id="rId5" Type="http://schemas.openxmlformats.org/officeDocument/2006/relationships/hyperlink" Target="https://www.figma.com/" TargetMode="External"/><Relationship Id="rId10" Type="http://schemas.openxmlformats.org/officeDocument/2006/relationships/hyperlink" Target="https://www.adobe.com/products/xd/resources.html" TargetMode="External"/><Relationship Id="rId4" Type="http://schemas.openxmlformats.org/officeDocument/2006/relationships/hyperlink" Target="https://balsamiq.com/" TargetMode="External"/><Relationship Id="rId9" Type="http://schemas.openxmlformats.org/officeDocument/2006/relationships/hyperlink" Target="https://thenounproject.com/" TargetMode="Externa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plabs.com/" TargetMode="External"/><Relationship Id="rId3" Type="http://schemas.openxmlformats.org/officeDocument/2006/relationships/hyperlink" Target="https://proto.io/" TargetMode="External"/><Relationship Id="rId7" Type="http://schemas.openxmlformats.org/officeDocument/2006/relationships/hyperlink" Target="https://marvelapp.com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invisionapp.com/" TargetMode="External"/><Relationship Id="rId5" Type="http://schemas.openxmlformats.org/officeDocument/2006/relationships/hyperlink" Target="https://www.figma.com/" TargetMode="External"/><Relationship Id="rId10" Type="http://schemas.openxmlformats.org/officeDocument/2006/relationships/hyperlink" Target="https://www.adobe.com/products/xd/resources.html" TargetMode="External"/><Relationship Id="rId4" Type="http://schemas.openxmlformats.org/officeDocument/2006/relationships/hyperlink" Target="https://balsamiq.com/" TargetMode="External"/><Relationship Id="rId9" Type="http://schemas.openxmlformats.org/officeDocument/2006/relationships/hyperlink" Target="https://thenounproject.com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1"/>
              <a:t>Make a copy of this presentation and replace with your project name.</a:t>
            </a:r>
            <a:r>
              <a:rPr lang="en"/>
              <a:t> You can add or take away slides as needed. Please be as creative as you feel like! This template is just meant to be a jump-off point so feel free to edit your slides however you choose!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Logo &amp; color scheme can be changed to fit sponsor.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1">
                <a:highlight>
                  <a:srgbClr val="FFFF00"/>
                </a:highlight>
              </a:rPr>
              <a:t>Link to your prototype/concept/idea and show how it all ties together! </a:t>
            </a:r>
            <a:endParaRPr b="1"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1"/>
              <a:t>Q&amp;A</a:t>
            </a:r>
            <a:endParaRPr b="1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1">
                <a:highlight>
                  <a:srgbClr val="FFFF00"/>
                </a:highlight>
              </a:rPr>
              <a:t>Set the stage -- what steps did you take to work to a solution? </a:t>
            </a:r>
            <a:endParaRPr b="1"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1">
                <a:highlight>
                  <a:srgbClr val="FFFF00"/>
                </a:highlight>
              </a:rPr>
              <a:t>This can be taken from the challenge document itself.</a:t>
            </a:r>
            <a:endParaRPr b="1"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1">
                <a:highlight>
                  <a:srgbClr val="FFFF00"/>
                </a:highlight>
              </a:rPr>
              <a:t>This can be taken from the challenge document itself and edited to suit the goals you are trying to achieve with your solution.</a:t>
            </a:r>
            <a:endParaRPr b="1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1" dirty="0">
                <a:highlight>
                  <a:srgbClr val="FFFF00"/>
                </a:highlight>
              </a:rPr>
              <a:t>Every design project needs team members to take on specific tasks in order to complete the project effectively. </a:t>
            </a:r>
            <a:endParaRPr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1" dirty="0">
                <a:highlight>
                  <a:srgbClr val="FFFF00"/>
                </a:highlight>
              </a:rPr>
              <a:t>What role is each of you playing? </a:t>
            </a:r>
            <a:endParaRPr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1" dirty="0">
                <a:highlight>
                  <a:srgbClr val="FFFF00"/>
                </a:highlight>
              </a:rPr>
              <a:t>For example, sketch artist, coder, designer, researcher, team lead (if applicable), etc.</a:t>
            </a:r>
            <a:endParaRPr b="1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AutoNum type="arabicPeriod"/>
            </a:pPr>
            <a:r>
              <a:rPr lang="en" sz="1400" b="1">
                <a:solidFill>
                  <a:srgbClr val="595959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What did you learn about the users?</a:t>
            </a:r>
            <a:endParaRPr sz="1400" b="1">
              <a:solidFill>
                <a:srgbClr val="595959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AutoNum type="arabicPeriod"/>
            </a:pPr>
            <a:r>
              <a:rPr lang="en" sz="1400" b="1">
                <a:solidFill>
                  <a:srgbClr val="595959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What challenges did you identify?</a:t>
            </a:r>
            <a:endParaRPr sz="1400" b="1">
              <a:solidFill>
                <a:srgbClr val="595959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AutoNum type="arabicPeriod"/>
            </a:pPr>
            <a:r>
              <a:rPr lang="en" sz="1400" b="1">
                <a:solidFill>
                  <a:srgbClr val="595959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What were the different themes or concepts you came up with?</a:t>
            </a:r>
            <a:endParaRPr b="1">
              <a:solidFill>
                <a:srgbClr val="595959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1">
                <a:highlight>
                  <a:srgbClr val="FFFF00"/>
                </a:highlight>
              </a:rPr>
              <a:t>Drawings, sketches, digital ideas, mock-ups</a:t>
            </a:r>
            <a:endParaRPr b="1"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1" dirty="0">
                <a:solidFill>
                  <a:schemeClr val="dk1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please delete/ignore this Slide if it does not apply to your final concept -- see resources below! </a:t>
            </a:r>
            <a:endParaRPr b="1" dirty="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AutoNum type="arabicPeriod"/>
            </a:pPr>
            <a:r>
              <a:rPr lang="en" b="1" dirty="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Free High-fi Prototyping Tools:</a:t>
            </a:r>
            <a:endParaRPr b="1" dirty="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AutoNum type="alphaLcPeriod"/>
            </a:pPr>
            <a:r>
              <a:rPr lang="en" dirty="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Proto.io (</a:t>
            </a:r>
            <a:r>
              <a:rPr lang="en" u="sng" dirty="0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proto.io/</a:t>
            </a:r>
            <a:r>
              <a:rPr lang="en" dirty="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dirty="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AutoNum type="alphaLcPeriod"/>
            </a:pPr>
            <a:r>
              <a:rPr lang="en" dirty="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Balsamiq (</a:t>
            </a:r>
            <a:r>
              <a:rPr lang="en" u="sng" dirty="0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balsamiq.com/</a:t>
            </a:r>
            <a:r>
              <a:rPr lang="en" dirty="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dirty="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AutoNum type="alphaLcPeriod"/>
            </a:pPr>
            <a:r>
              <a:rPr lang="en" dirty="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Figma (</a:t>
            </a:r>
            <a:r>
              <a:rPr lang="en" u="sng" dirty="0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figma.com/</a:t>
            </a:r>
            <a:r>
              <a:rPr lang="en" dirty="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dirty="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AutoNum type="alphaLcPeriod"/>
            </a:pPr>
            <a:r>
              <a:rPr lang="en" dirty="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Invision (</a:t>
            </a:r>
            <a:r>
              <a:rPr lang="en" u="sng" dirty="0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invisionapp.com/</a:t>
            </a:r>
            <a:r>
              <a:rPr lang="en" dirty="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dirty="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AutoNum type="alphaLcPeriod"/>
            </a:pPr>
            <a:r>
              <a:rPr lang="en" dirty="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Marvel (</a:t>
            </a:r>
            <a:r>
              <a:rPr lang="en" u="sng" dirty="0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marvelapp.com/</a:t>
            </a:r>
            <a:r>
              <a:rPr lang="en" dirty="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dirty="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AutoNum type="alphaLcPeriod"/>
            </a:pPr>
            <a:r>
              <a:rPr lang="en" dirty="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Any other tool you want to use</a:t>
            </a:r>
            <a:br>
              <a:rPr lang="en" dirty="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dirty="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AutoNum type="arabicPeriod"/>
            </a:pPr>
            <a:r>
              <a:rPr lang="en" b="1" dirty="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Free UI Kits: </a:t>
            </a:r>
            <a:endParaRPr b="1" dirty="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AutoNum type="alphaLcPeriod"/>
            </a:pPr>
            <a:r>
              <a:rPr lang="en" dirty="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Uplabs (</a:t>
            </a:r>
            <a:r>
              <a:rPr lang="en" u="sng" dirty="0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uplabs.com/</a:t>
            </a:r>
            <a:r>
              <a:rPr lang="en" dirty="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dirty="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AutoNum type="alphaLcPeriod"/>
            </a:pPr>
            <a:r>
              <a:rPr lang="en" dirty="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The Noun Project (</a:t>
            </a:r>
            <a:r>
              <a:rPr lang="en" u="sng" dirty="0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thenounproject.com/</a:t>
            </a:r>
            <a:r>
              <a:rPr lang="en" dirty="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br>
              <a:rPr lang="en" dirty="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dirty="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AutoNum type="arabicPeriod"/>
            </a:pPr>
            <a:r>
              <a:rPr lang="en" b="1" dirty="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Adobe XD UI Kits (</a:t>
            </a:r>
            <a:r>
              <a:rPr lang="en" b="1" u="sng" dirty="0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adobe.com/products/xd/resources.html</a:t>
            </a:r>
            <a:r>
              <a:rPr lang="en" b="1" dirty="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br>
              <a:rPr lang="en" dirty="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dirty="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b="1" dirty="0"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please delete/ignore this Slide if it does not apply to your final concept -- see resources below! </a:t>
            </a:r>
            <a:endParaRPr b="1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AutoNum type="arabicPeriod"/>
            </a:pPr>
            <a:r>
              <a:rPr lang="en" b="1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Free High-fi Prototyping Tools:</a:t>
            </a:r>
            <a:endParaRPr b="1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AutoNum type="alphaLcPeriod"/>
            </a:pPr>
            <a: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Proto.io (</a:t>
            </a:r>
            <a:r>
              <a:rPr lang="en" u="sng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proto.io/</a:t>
            </a:r>
            <a: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AutoNum type="alphaLcPeriod"/>
            </a:pPr>
            <a: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Balsamiq (</a:t>
            </a:r>
            <a:r>
              <a:rPr lang="en" u="sng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balsamiq.com/</a:t>
            </a:r>
            <a: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AutoNum type="alphaLcPeriod"/>
            </a:pPr>
            <a: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Figma (</a:t>
            </a:r>
            <a:r>
              <a:rPr lang="en" u="sng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figma.com/</a:t>
            </a:r>
            <a: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AutoNum type="alphaLcPeriod"/>
            </a:pPr>
            <a: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Invision (</a:t>
            </a:r>
            <a:r>
              <a:rPr lang="en" u="sng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invisionapp.com/</a:t>
            </a:r>
            <a: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AutoNum type="alphaLcPeriod"/>
            </a:pPr>
            <a: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Marvel (</a:t>
            </a:r>
            <a:r>
              <a:rPr lang="en" u="sng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marvelapp.com/</a:t>
            </a:r>
            <a: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AutoNum type="alphaLcPeriod"/>
            </a:pPr>
            <a: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Any other tool you want to use</a:t>
            </a:r>
            <a:b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AutoNum type="arabicPeriod"/>
            </a:pPr>
            <a:r>
              <a:rPr lang="en" b="1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Free UI Kits: </a:t>
            </a:r>
            <a:endParaRPr b="1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AutoNum type="alphaLcPeriod"/>
            </a:pPr>
            <a: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Uplabs (</a:t>
            </a:r>
            <a:r>
              <a:rPr lang="en" u="sng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uplabs.com/</a:t>
            </a:r>
            <a: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AutoNum type="alphaLcPeriod"/>
            </a:pPr>
            <a: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The Noun Project (</a:t>
            </a:r>
            <a:r>
              <a:rPr lang="en" u="sng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thenounproject.com/</a:t>
            </a:r>
            <a: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b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AutoNum type="arabicPeriod"/>
            </a:pPr>
            <a:r>
              <a:rPr lang="en" b="1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Adobe XD UI Kits (</a:t>
            </a:r>
            <a:r>
              <a:rPr lang="en" b="1" u="sng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adobe.com/products/xd/resources.html</a:t>
            </a:r>
            <a:r>
              <a:rPr lang="en" b="1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b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b="1"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159008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3550" y="193875"/>
            <a:ext cx="1376900" cy="13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3481800" y="1570775"/>
            <a:ext cx="218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Terps Makeathon 2023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2275" y="109000"/>
            <a:ext cx="788875" cy="7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2275" y="109000"/>
            <a:ext cx="788875" cy="7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311700" y="116451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2275" y="109000"/>
            <a:ext cx="788875" cy="7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2275" y="109000"/>
            <a:ext cx="788875" cy="7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2275" y="109000"/>
            <a:ext cx="788875" cy="7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2275" y="109000"/>
            <a:ext cx="788875" cy="7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2275" y="109000"/>
            <a:ext cx="788875" cy="7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" name="Google Shape;4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2275" y="109000"/>
            <a:ext cx="788875" cy="7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rps Makeathon 2021 Theme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057100"/>
          </a:xfrm>
          <a:prstGeom prst="rect">
            <a:avLst/>
          </a:prstGeom>
          <a:solidFill>
            <a:srgbClr val="FF6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b="1">
                <a:solidFill>
                  <a:srgbClr val="FFFFFF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b="1">
                <a:solidFill>
                  <a:srgbClr val="FFFFFF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b="1">
                <a:solidFill>
                  <a:srgbClr val="FFFFFF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b="1">
                <a:solidFill>
                  <a:srgbClr val="FFFFFF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b="1"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b="1">
                <a:solidFill>
                  <a:srgbClr val="FFFFFF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b="1">
                <a:solidFill>
                  <a:srgbClr val="FFFFFF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b="1">
                <a:solidFill>
                  <a:srgbClr val="FFFFFF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2275" y="109000"/>
            <a:ext cx="788875" cy="7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2275" y="109000"/>
            <a:ext cx="788875" cy="7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6451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6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customXml" Target="../ink/ink1.xml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customXml" Target="../ink/ink2.xml"/><Relationship Id="rId10" Type="http://schemas.microsoft.com/office/2007/relationships/diagramDrawing" Target="../diagrams/drawing1.xml"/><Relationship Id="rId4" Type="http://schemas.openxmlformats.org/officeDocument/2006/relationships/image" Target="../media/image9.png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/>
        </p:nvSpPr>
        <p:spPr>
          <a:xfrm>
            <a:off x="930450" y="2117176"/>
            <a:ext cx="7371600" cy="14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dirty="0">
                <a:latin typeface="Proxima Nova"/>
                <a:ea typeface="Proxima Nova"/>
                <a:cs typeface="Proxima Nova"/>
                <a:sym typeface="Proxima Nova"/>
              </a:rPr>
              <a:t>Redesign and Innovation</a:t>
            </a:r>
            <a:endParaRPr sz="3600" b="1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930450" y="3483775"/>
            <a:ext cx="7283100" cy="79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Team Name: Orange JuiCC</a:t>
            </a:r>
            <a:endParaRPr sz="14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Team Members: Omena Aboagye, Claudia Aguilar, Jimmy Nguyen</a:t>
            </a:r>
            <a:br>
              <a:rPr lang="en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4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Challenge: iSchool Design Challenge</a:t>
            </a:r>
            <a:endParaRPr sz="14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74;p14">
            <a:extLst>
              <a:ext uri="{FF2B5EF4-FFF2-40B4-BE49-F238E27FC236}">
                <a16:creationId xmlns:a16="http://schemas.microsoft.com/office/drawing/2014/main" id="{AA10DEFE-2F8F-8A85-88C9-88B60F93CB9B}"/>
              </a:ext>
            </a:extLst>
          </p:cNvPr>
          <p:cNvSpPr txBox="1">
            <a:spLocks/>
          </p:cNvSpPr>
          <p:nvPr/>
        </p:nvSpPr>
        <p:spPr>
          <a:xfrm>
            <a:off x="311700" y="-774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xima Nova"/>
              <a:buNone/>
              <a:defRPr sz="5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ct val="111111"/>
            </a:pPr>
            <a:r>
              <a:rPr lang="en-US" b="1"/>
              <a:t>Project Overview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b="1"/>
              <a:t>Live Demo</a:t>
            </a:r>
            <a:endParaRPr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/>
              <a:t>Thank You!</a:t>
            </a:r>
            <a:endParaRPr sz="3600" b="1"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questions do you have for us?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 dirty="0"/>
              <a:t>Table of Contents</a:t>
            </a:r>
            <a:endParaRPr b="1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244025" y="1145188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AutoNum type="arabicPeriod"/>
            </a:pPr>
            <a:r>
              <a:rPr lang="en" sz="16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Project Overview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AutoNum type="arabicPeriod"/>
            </a:pPr>
            <a:r>
              <a:rPr lang="en" sz="16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Goals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AutoNum type="arabicPeriod"/>
            </a:pPr>
            <a:r>
              <a:rPr lang="en" sz="16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Roles Assign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AutoNum type="arabicPeriod"/>
            </a:pPr>
            <a:r>
              <a:rPr lang="en" sz="16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Research</a:t>
            </a:r>
            <a:endParaRPr sz="16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AutoNum type="arabicPeriod"/>
            </a:pPr>
            <a:r>
              <a:rPr lang="en" sz="16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Initial sketches/Low-fi prototype</a:t>
            </a:r>
            <a:endParaRPr sz="16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AutoNum type="arabicPeriod"/>
            </a:pPr>
            <a:r>
              <a:rPr lang="en" sz="16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High-fi prototype/Final concept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AutoNum type="arabicPeriod"/>
            </a:pPr>
            <a:r>
              <a:rPr lang="en" sz="16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Further Considerations</a:t>
            </a:r>
            <a:endParaRPr sz="16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AutoNum type="arabicPeriod"/>
            </a:pPr>
            <a:r>
              <a:rPr lang="en" sz="16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Live demo</a:t>
            </a:r>
            <a:endParaRPr sz="16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67;p13">
            <a:extLst>
              <a:ext uri="{FF2B5EF4-FFF2-40B4-BE49-F238E27FC236}">
                <a16:creationId xmlns:a16="http://schemas.microsoft.com/office/drawing/2014/main" id="{FFE3AF9B-B459-C81A-C116-76A25F367834}"/>
              </a:ext>
            </a:extLst>
          </p:cNvPr>
          <p:cNvSpPr txBox="1"/>
          <p:nvPr/>
        </p:nvSpPr>
        <p:spPr>
          <a:xfrm>
            <a:off x="-7371600" y="2098800"/>
            <a:ext cx="7371600" cy="13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dirty="0">
                <a:latin typeface="Proxima Nova"/>
                <a:ea typeface="Proxima Nova"/>
                <a:cs typeface="Proxima Nova"/>
                <a:sym typeface="Proxima Nova"/>
              </a:rPr>
              <a:t>Redesign and Innovation</a:t>
            </a:r>
            <a:endParaRPr sz="3600" b="1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Google Shape;68;p13">
            <a:extLst>
              <a:ext uri="{FF2B5EF4-FFF2-40B4-BE49-F238E27FC236}">
                <a16:creationId xmlns:a16="http://schemas.microsoft.com/office/drawing/2014/main" id="{3311655C-3BB1-0D26-0D4E-86A788D8F87E}"/>
              </a:ext>
            </a:extLst>
          </p:cNvPr>
          <p:cNvSpPr txBox="1"/>
          <p:nvPr/>
        </p:nvSpPr>
        <p:spPr>
          <a:xfrm>
            <a:off x="-7283100" y="3425700"/>
            <a:ext cx="7283100" cy="79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Team Name: Orange JuiCC</a:t>
            </a:r>
            <a:endParaRPr sz="14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Team Members: Omena Aboagye, Claudia Aguilar, Jimmy Nguyen</a:t>
            </a:r>
            <a:br>
              <a:rPr lang="en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4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Challenge: iSchool Design Challenge</a:t>
            </a:r>
            <a:endParaRPr sz="1400" b="1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 dirty="0"/>
              <a:t>Project Overview</a:t>
            </a:r>
            <a:endParaRPr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A28E51-05D2-39A4-3CB3-BDACE6F9689F}"/>
              </a:ext>
            </a:extLst>
          </p:cNvPr>
          <p:cNvSpPr/>
          <p:nvPr/>
        </p:nvSpPr>
        <p:spPr>
          <a:xfrm>
            <a:off x="781050" y="1659599"/>
            <a:ext cx="2095500" cy="303887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69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C2C034-5477-47EE-45B9-0680E58D1A57}"/>
              </a:ext>
            </a:extLst>
          </p:cNvPr>
          <p:cNvSpPr/>
          <p:nvPr/>
        </p:nvSpPr>
        <p:spPr>
          <a:xfrm>
            <a:off x="3524250" y="1659600"/>
            <a:ext cx="2095500" cy="30388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69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76D37C-9CD5-DCA3-EE07-AC4364A0E912}"/>
              </a:ext>
            </a:extLst>
          </p:cNvPr>
          <p:cNvSpPr/>
          <p:nvPr/>
        </p:nvSpPr>
        <p:spPr>
          <a:xfrm>
            <a:off x="6267450" y="1659600"/>
            <a:ext cx="2095500" cy="30388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69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A800BB-F5D6-8DF1-C0D7-06094DD99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659599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95E4AF-3783-DD1C-39FD-9867FFF8B0AA}"/>
              </a:ext>
            </a:extLst>
          </p:cNvPr>
          <p:cNvSpPr txBox="1"/>
          <p:nvPr/>
        </p:nvSpPr>
        <p:spPr>
          <a:xfrm>
            <a:off x="716896" y="3905840"/>
            <a:ext cx="2223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Proxima Nova" panose="020B0604020202020204" charset="0"/>
              </a:rPr>
              <a:t>#1 Fastest Growing Undergraduate Program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B6BAD7-1687-827E-18F4-5CE95D945E34}"/>
              </a:ext>
            </a:extLst>
          </p:cNvPr>
          <p:cNvSpPr/>
          <p:nvPr/>
        </p:nvSpPr>
        <p:spPr>
          <a:xfrm>
            <a:off x="3524250" y="1659599"/>
            <a:ext cx="2095500" cy="209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Layout, template, web layout, web page, web template icon">
            <a:extLst>
              <a:ext uri="{FF2B5EF4-FFF2-40B4-BE49-F238E27FC236}">
                <a16:creationId xmlns:a16="http://schemas.microsoft.com/office/drawing/2014/main" id="{30E2F1FD-AF06-64DD-A3E6-A0DD97534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975" y="1991324"/>
            <a:ext cx="1432050" cy="14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vector meeting concept illustration">
            <a:extLst>
              <a:ext uri="{FF2B5EF4-FFF2-40B4-BE49-F238E27FC236}">
                <a16:creationId xmlns:a16="http://schemas.microsoft.com/office/drawing/2014/main" id="{F66C11C3-1201-FEC4-2A66-C5DE10B3D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1659599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510B10-B873-6C1B-63A2-09478A7A4553}"/>
              </a:ext>
            </a:extLst>
          </p:cNvPr>
          <p:cNvSpPr txBox="1"/>
          <p:nvPr/>
        </p:nvSpPr>
        <p:spPr>
          <a:xfrm>
            <a:off x="3524250" y="3965176"/>
            <a:ext cx="2223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Proxima Nova" panose="020B0604020202020204" charset="0"/>
              </a:rPr>
              <a:t>Difficult for students to find information.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B69FEB-0335-3B2F-3A18-8EAE9984E73B}"/>
              </a:ext>
            </a:extLst>
          </p:cNvPr>
          <p:cNvSpPr txBox="1"/>
          <p:nvPr/>
        </p:nvSpPr>
        <p:spPr>
          <a:xfrm>
            <a:off x="6397625" y="4013561"/>
            <a:ext cx="1835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Proxima Nova" panose="020B0604020202020204" charset="0"/>
              </a:rPr>
              <a:t>Solve the problem!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 animBg="1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Goals</a:t>
            </a:r>
            <a:endParaRPr b="1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B579ADA-92DD-1325-B38C-EE82430051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917921"/>
              </p:ext>
            </p:extLst>
          </p:nvPr>
        </p:nvGraphicFramePr>
        <p:xfrm>
          <a:off x="1790700" y="1017725"/>
          <a:ext cx="5562600" cy="370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3FC4F4C-C629-54F0-79CA-A1616E445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7725"/>
            <a:ext cx="9144000" cy="398985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 dirty="0"/>
              <a:t>Tasks/Roles Assigned</a:t>
            </a:r>
            <a:endParaRPr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07C23-1D81-4CA5-ED1E-EB163E4C421B}"/>
              </a:ext>
            </a:extLst>
          </p:cNvPr>
          <p:cNvSpPr txBox="1"/>
          <p:nvPr/>
        </p:nvSpPr>
        <p:spPr>
          <a:xfrm>
            <a:off x="2495550" y="3251049"/>
            <a:ext cx="1739900" cy="3077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Proxima Nova" panose="020B0604020202020204" charset="0"/>
              </a:rPr>
              <a:t>Sketch Artist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096D94-57B8-4508-57FD-887549F2E25C}"/>
              </a:ext>
            </a:extLst>
          </p:cNvPr>
          <p:cNvSpPr txBox="1"/>
          <p:nvPr/>
        </p:nvSpPr>
        <p:spPr>
          <a:xfrm>
            <a:off x="311700" y="3246495"/>
            <a:ext cx="1739900" cy="3077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Proxima Nova" panose="020B0604020202020204" charset="0"/>
              </a:rPr>
              <a:t>Researcher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29ED8-C5CB-012D-8960-84D6CCF4F2CE}"/>
              </a:ext>
            </a:extLst>
          </p:cNvPr>
          <p:cNvSpPr txBox="1"/>
          <p:nvPr/>
        </p:nvSpPr>
        <p:spPr>
          <a:xfrm>
            <a:off x="6985000" y="3246496"/>
            <a:ext cx="1739900" cy="3077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Proxima Nova" panose="020B0604020202020204" charset="0"/>
              </a:rPr>
              <a:t>Designer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5AA3F-E67C-31CD-1446-8AAE288F1BA4}"/>
              </a:ext>
            </a:extLst>
          </p:cNvPr>
          <p:cNvSpPr txBox="1"/>
          <p:nvPr/>
        </p:nvSpPr>
        <p:spPr>
          <a:xfrm>
            <a:off x="4572000" y="3246495"/>
            <a:ext cx="1739900" cy="3077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Proxima Nova" panose="020B0604020202020204" charset="0"/>
              </a:rPr>
              <a:t>Team Lead</a:t>
            </a:r>
          </a:p>
        </p:txBody>
      </p:sp>
      <p:pic>
        <p:nvPicPr>
          <p:cNvPr id="7" name="Picture 6" descr="A close-up of a doll&#10;&#10;Description automatically generated">
            <a:extLst>
              <a:ext uri="{FF2B5EF4-FFF2-40B4-BE49-F238E27FC236}">
                <a16:creationId xmlns:a16="http://schemas.microsoft.com/office/drawing/2014/main" id="{9787CA98-A3F7-E502-E368-0AF3E1EE7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050" y="3666483"/>
            <a:ext cx="576146" cy="576146"/>
          </a:xfrm>
          <a:prstGeom prst="rect">
            <a:avLst/>
          </a:prstGeom>
        </p:spPr>
      </p:pic>
      <p:pic>
        <p:nvPicPr>
          <p:cNvPr id="9" name="Picture 8" descr="A close-up of a doll&#10;&#10;Description automatically generated with medium confidence">
            <a:extLst>
              <a:ext uri="{FF2B5EF4-FFF2-40B4-BE49-F238E27FC236}">
                <a16:creationId xmlns:a16="http://schemas.microsoft.com/office/drawing/2014/main" id="{B3B6AB1E-C1E0-FBA9-1D7F-62350A40A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90" y="3653914"/>
            <a:ext cx="576146" cy="580719"/>
          </a:xfrm>
          <a:prstGeom prst="rect">
            <a:avLst/>
          </a:prstGeom>
        </p:spPr>
      </p:pic>
      <p:pic>
        <p:nvPicPr>
          <p:cNvPr id="11" name="Picture 10" descr="A picture containing doll&#10;&#10;Description automatically generated">
            <a:extLst>
              <a:ext uri="{FF2B5EF4-FFF2-40B4-BE49-F238E27FC236}">
                <a16:creationId xmlns:a16="http://schemas.microsoft.com/office/drawing/2014/main" id="{797564DC-0A7B-89C2-EC0B-F3A33067E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090" y="3694631"/>
            <a:ext cx="576146" cy="571574"/>
          </a:xfrm>
          <a:prstGeom prst="rect">
            <a:avLst/>
          </a:prstGeom>
        </p:spPr>
      </p:pic>
      <p:pic>
        <p:nvPicPr>
          <p:cNvPr id="12" name="Picture 11" descr="A picture containing doll&#10;&#10;Description automatically generated">
            <a:extLst>
              <a:ext uri="{FF2B5EF4-FFF2-40B4-BE49-F238E27FC236}">
                <a16:creationId xmlns:a16="http://schemas.microsoft.com/office/drawing/2014/main" id="{5667DD03-3C76-B488-28D3-AE855195D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1004" y="3694631"/>
            <a:ext cx="576146" cy="571574"/>
          </a:xfrm>
          <a:prstGeom prst="rect">
            <a:avLst/>
          </a:prstGeom>
        </p:spPr>
      </p:pic>
      <p:pic>
        <p:nvPicPr>
          <p:cNvPr id="13" name="Picture 12" descr="A close-up of a doll&#10;&#10;Description automatically generated with medium confidence">
            <a:extLst>
              <a:ext uri="{FF2B5EF4-FFF2-40B4-BE49-F238E27FC236}">
                <a16:creationId xmlns:a16="http://schemas.microsoft.com/office/drawing/2014/main" id="{D78B9035-A9A4-83EF-0EEE-814E8A882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624" y="3653893"/>
            <a:ext cx="576146" cy="580719"/>
          </a:xfrm>
          <a:prstGeom prst="rect">
            <a:avLst/>
          </a:prstGeom>
        </p:spPr>
      </p:pic>
      <p:pic>
        <p:nvPicPr>
          <p:cNvPr id="14" name="Picture 13" descr="A close-up of a doll&#10;&#10;Description automatically generated">
            <a:extLst>
              <a:ext uri="{FF2B5EF4-FFF2-40B4-BE49-F238E27FC236}">
                <a16:creationId xmlns:a16="http://schemas.microsoft.com/office/drawing/2014/main" id="{88584CC6-F35B-50C2-49D0-0B971DB75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931" y="3658466"/>
            <a:ext cx="576146" cy="576146"/>
          </a:xfrm>
          <a:prstGeom prst="rect">
            <a:avLst/>
          </a:prstGeom>
        </p:spPr>
      </p:pic>
      <p:pic>
        <p:nvPicPr>
          <p:cNvPr id="15" name="Picture 14" descr="A close-up of a doll&#10;&#10;Description automatically generated with medium confidence">
            <a:extLst>
              <a:ext uri="{FF2B5EF4-FFF2-40B4-BE49-F238E27FC236}">
                <a16:creationId xmlns:a16="http://schemas.microsoft.com/office/drawing/2014/main" id="{03DDCD12-A3EF-36A9-AD0C-8A22264A9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513" y="3661910"/>
            <a:ext cx="576146" cy="580719"/>
          </a:xfrm>
          <a:prstGeom prst="rect">
            <a:avLst/>
          </a:prstGeom>
        </p:spPr>
      </p:pic>
      <p:pic>
        <p:nvPicPr>
          <p:cNvPr id="16" name="Picture 15" descr="A close-up of a doll&#10;&#10;Description automatically generated">
            <a:extLst>
              <a:ext uri="{FF2B5EF4-FFF2-40B4-BE49-F238E27FC236}">
                <a16:creationId xmlns:a16="http://schemas.microsoft.com/office/drawing/2014/main" id="{34A611F1-3074-D62C-3191-13D473D93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74" y="3653913"/>
            <a:ext cx="576146" cy="576146"/>
          </a:xfrm>
          <a:prstGeom prst="rect">
            <a:avLst/>
          </a:prstGeom>
        </p:spPr>
      </p:pic>
      <p:pic>
        <p:nvPicPr>
          <p:cNvPr id="17" name="Picture 16" descr="A picture containing doll&#10;&#10;Description automatically generated">
            <a:extLst>
              <a:ext uri="{FF2B5EF4-FFF2-40B4-BE49-F238E27FC236}">
                <a16:creationId xmlns:a16="http://schemas.microsoft.com/office/drawing/2014/main" id="{ED41D140-A021-D92B-E799-8DCFE66D2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77" y="4263393"/>
            <a:ext cx="576146" cy="57157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589E0D0-A25F-9FE4-8A9F-A45655889407}"/>
              </a:ext>
            </a:extLst>
          </p:cNvPr>
          <p:cNvSpPr/>
          <p:nvPr/>
        </p:nvSpPr>
        <p:spPr>
          <a:xfrm>
            <a:off x="1084890" y="1442538"/>
            <a:ext cx="3587200" cy="1213428"/>
          </a:xfrm>
          <a:prstGeom prst="rect">
            <a:avLst/>
          </a:prstGeom>
          <a:solidFill>
            <a:srgbClr val="FF699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close-up of a doll&#10;&#10;Description automatically generated with medium confidence">
            <a:extLst>
              <a:ext uri="{FF2B5EF4-FFF2-40B4-BE49-F238E27FC236}">
                <a16:creationId xmlns:a16="http://schemas.microsoft.com/office/drawing/2014/main" id="{824A84F5-D73B-928A-F11E-817363B77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235" y="1485938"/>
            <a:ext cx="576146" cy="580719"/>
          </a:xfrm>
          <a:prstGeom prst="rect">
            <a:avLst/>
          </a:prstGeom>
        </p:spPr>
      </p:pic>
      <p:pic>
        <p:nvPicPr>
          <p:cNvPr id="18" name="Picture 17" descr="A picture containing doll&#10;&#10;Description automatically generated">
            <a:extLst>
              <a:ext uri="{FF2B5EF4-FFF2-40B4-BE49-F238E27FC236}">
                <a16:creationId xmlns:a16="http://schemas.microsoft.com/office/drawing/2014/main" id="{A15ACDC1-FA5B-CB82-F632-D8D7D2529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012" y="1496247"/>
            <a:ext cx="576146" cy="571574"/>
          </a:xfrm>
          <a:prstGeom prst="rect">
            <a:avLst/>
          </a:prstGeom>
        </p:spPr>
      </p:pic>
      <p:pic>
        <p:nvPicPr>
          <p:cNvPr id="19" name="Picture 18" descr="A close-up of a doll&#10;&#10;Description automatically generated">
            <a:extLst>
              <a:ext uri="{FF2B5EF4-FFF2-40B4-BE49-F238E27FC236}">
                <a16:creationId xmlns:a16="http://schemas.microsoft.com/office/drawing/2014/main" id="{35C44447-460C-1BFC-B696-07812EC52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258" y="1473106"/>
            <a:ext cx="576146" cy="5761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2DAA92E-7612-EA05-B0BB-C02229AEDD37}"/>
              </a:ext>
            </a:extLst>
          </p:cNvPr>
          <p:cNvSpPr txBox="1"/>
          <p:nvPr/>
        </p:nvSpPr>
        <p:spPr>
          <a:xfrm>
            <a:off x="1230144" y="2226910"/>
            <a:ext cx="330352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Proxima Nova" panose="020B0604020202020204" charset="0"/>
              </a:rPr>
              <a:t>Jimmy                Omena            Claudia </a:t>
            </a:r>
          </a:p>
        </p:txBody>
      </p:sp>
      <p:pic>
        <p:nvPicPr>
          <p:cNvPr id="2052" name="Picture 4" descr="Mario Kart 8: immagini e video sulle novità del gameplay - Gamesblog">
            <a:extLst>
              <a:ext uri="{FF2B5EF4-FFF2-40B4-BE49-F238E27FC236}">
                <a16:creationId xmlns:a16="http://schemas.microsoft.com/office/drawing/2014/main" id="{98B0A75B-5BE0-874B-AD36-36491997E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36" y="1223428"/>
            <a:ext cx="2936263" cy="165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Research</a:t>
            </a:r>
            <a:endParaRPr b="1"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116451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9966CF6-07B5-9013-12C5-DD93322ABA7A}"/>
                  </a:ext>
                </a:extLst>
              </p14:cNvPr>
              <p14:cNvContentPartPr/>
              <p14:nvPr/>
            </p14:nvContentPartPr>
            <p14:xfrm>
              <a:off x="6095760" y="-170226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9966CF6-07B5-9013-12C5-DD93322ABA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86760" y="-17109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4FA943F-6166-AEA3-5151-78D14447442A}"/>
                  </a:ext>
                </a:extLst>
              </p14:cNvPr>
              <p14:cNvContentPartPr/>
              <p14:nvPr/>
            </p14:nvContentPartPr>
            <p14:xfrm>
              <a:off x="2247720" y="-9019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4FA943F-6166-AEA3-5151-78D1444744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8720" y="-910980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307D3B9-8299-8771-11A8-A399AB1248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9904638"/>
              </p:ext>
            </p:extLst>
          </p:nvPr>
        </p:nvGraphicFramePr>
        <p:xfrm>
          <a:off x="0" y="562587"/>
          <a:ext cx="9144000" cy="4570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0C3327-E124-EA6E-A9D5-7487E572541B}"/>
              </a:ext>
            </a:extLst>
          </p:cNvPr>
          <p:cNvCxnSpPr>
            <a:cxnSpLocks/>
          </p:cNvCxnSpPr>
          <p:nvPr/>
        </p:nvCxnSpPr>
        <p:spPr>
          <a:xfrm flipV="1">
            <a:off x="2501900" y="2571750"/>
            <a:ext cx="1206500" cy="592900"/>
          </a:xfrm>
          <a:prstGeom prst="line">
            <a:avLst/>
          </a:prstGeom>
          <a:ln w="28575">
            <a:solidFill>
              <a:srgbClr val="3369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 dirty="0"/>
              <a:t>Initial Sketches/Low-Fi Prototypes</a:t>
            </a:r>
            <a:endParaRPr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C6F390-4DDF-80EF-8972-D0D702C1E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86" y="1017725"/>
            <a:ext cx="2781299" cy="370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863CB7-CD0B-B2A1-65DD-C37174C7C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477" y="1017725"/>
            <a:ext cx="4704330" cy="385324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17777"/>
              <a:buNone/>
            </a:pPr>
            <a:r>
              <a:rPr lang="en" b="1"/>
              <a:t>High-Fi Prototypes</a:t>
            </a:r>
            <a:endParaRPr sz="2000" b="1"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311700" y="1283375"/>
            <a:ext cx="8520600" cy="31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31598A8-5BD3-7930-B08F-B7A812995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371" y="98692"/>
            <a:ext cx="2840215" cy="49461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17777"/>
              <a:buNone/>
            </a:pPr>
            <a:r>
              <a:rPr lang="en" b="1" dirty="0"/>
              <a:t>Further Considerations</a:t>
            </a:r>
            <a:endParaRPr sz="2000" b="1" dirty="0"/>
          </a:p>
        </p:txBody>
      </p:sp>
      <p:pic>
        <p:nvPicPr>
          <p:cNvPr id="3074" name="Picture 2" descr="Plus One">
            <a:extLst>
              <a:ext uri="{FF2B5EF4-FFF2-40B4-BE49-F238E27FC236}">
                <a16:creationId xmlns:a16="http://schemas.microsoft.com/office/drawing/2014/main" id="{D357AF7F-E9B1-F37A-A5A6-5C9DD7E20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1249500"/>
            <a:ext cx="2940050" cy="294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earn More - Free Survey Icon PNG Image | Transparent PNG Free Download ...">
            <a:extLst>
              <a:ext uri="{FF2B5EF4-FFF2-40B4-BE49-F238E27FC236}">
                <a16:creationId xmlns:a16="http://schemas.microsoft.com/office/drawing/2014/main" id="{C49E13AD-8670-6EF3-9F89-AB8D79573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520" y="1017725"/>
            <a:ext cx="229848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9717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rps Makeathon 2023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618</Words>
  <Application>Microsoft Office PowerPoint</Application>
  <PresentationFormat>On-screen Show (16:9)</PresentationFormat>
  <Paragraphs>84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Proxima Nova</vt:lpstr>
      <vt:lpstr>Arial</vt:lpstr>
      <vt:lpstr>Lato</vt:lpstr>
      <vt:lpstr>Terps Makeathon 2023 Template</vt:lpstr>
      <vt:lpstr>PowerPoint Presentation</vt:lpstr>
      <vt:lpstr>Table of Contents</vt:lpstr>
      <vt:lpstr>Project Overview</vt:lpstr>
      <vt:lpstr>Goals</vt:lpstr>
      <vt:lpstr>Tasks/Roles Assigned</vt:lpstr>
      <vt:lpstr>Research</vt:lpstr>
      <vt:lpstr>Initial Sketches/Low-Fi Prototypes</vt:lpstr>
      <vt:lpstr>High-Fi Prototypes</vt:lpstr>
      <vt:lpstr>Further Considerations</vt:lpstr>
      <vt:lpstr>Live Demo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Jivinnii</dc:creator>
  <cp:lastModifiedBy>Jimmy Ngo Nguyen</cp:lastModifiedBy>
  <cp:revision>7</cp:revision>
  <dcterms:modified xsi:type="dcterms:W3CDTF">2023-04-01T18:38:56Z</dcterms:modified>
</cp:coreProperties>
</file>